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18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57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46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71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115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27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26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48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60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4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4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8B3D-DD2C-46AE-8FB5-419B2DA362B3}" type="datetimeFigureOut">
              <a:rPr lang="es-MX" smtClean="0"/>
              <a:t>03/09/2021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F9F5E-0F95-49D6-86A7-F205152C5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computer, computadora&#10;&#10;Descripción generada automáticamente">
            <a:extLst>
              <a:ext uri="{FF2B5EF4-FFF2-40B4-BE49-F238E27FC236}">
                <a16:creationId xmlns:a16="http://schemas.microsoft.com/office/drawing/2014/main" id="{745855A4-BC47-4A52-BA6A-3FEB5CE21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919" y="135467"/>
            <a:ext cx="9398919" cy="721384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455566A-7C20-420A-B78B-7C3465D5E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36" y="1427340"/>
            <a:ext cx="8058150" cy="36195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8847F8-E592-4EDE-8E23-9114EE730D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8" y="403473"/>
            <a:ext cx="1938912" cy="69800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2E69B2E-835F-4B13-B505-942BEC749EAD}"/>
              </a:ext>
            </a:extLst>
          </p:cNvPr>
          <p:cNvSpPr txBox="1"/>
          <p:nvPr/>
        </p:nvSpPr>
        <p:spPr>
          <a:xfrm>
            <a:off x="3449252" y="927203"/>
            <a:ext cx="546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Directorio de Atención </a:t>
            </a:r>
            <a:r>
              <a:rPr lang="es-MX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CBTis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59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8F531B3-8D8B-4E35-9410-A7258FFBF9DE}"/>
              </a:ext>
            </a:extLst>
          </p:cNvPr>
          <p:cNvSpPr txBox="1"/>
          <p:nvPr/>
        </p:nvSpPr>
        <p:spPr>
          <a:xfrm>
            <a:off x="2603534" y="5901121"/>
            <a:ext cx="67760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 err="1">
                <a:solidFill>
                  <a:srgbClr val="C00000"/>
                </a:solidFill>
              </a:rPr>
              <a:t>CBTis</a:t>
            </a:r>
            <a:r>
              <a:rPr lang="es-MX" sz="2000" b="1" dirty="0">
                <a:solidFill>
                  <a:srgbClr val="C00000"/>
                </a:solidFill>
              </a:rPr>
              <a:t> 59 “Miguel Hidalgo y Costilla”</a:t>
            </a:r>
          </a:p>
          <a:p>
            <a:r>
              <a:rPr lang="es-MX" sz="2000" b="1" dirty="0">
                <a:solidFill>
                  <a:srgbClr val="C00000"/>
                </a:solidFill>
              </a:rPr>
              <a:t>Excelencia y Tradición…. al Servicio de la Comunidad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9F952EB-C935-4EC7-9316-515832A030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39" y="5046840"/>
            <a:ext cx="1753303" cy="17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5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computer, computadora&#10;&#10;Descripción generada automáticamente">
            <a:extLst>
              <a:ext uri="{FF2B5EF4-FFF2-40B4-BE49-F238E27FC236}">
                <a16:creationId xmlns:a16="http://schemas.microsoft.com/office/drawing/2014/main" id="{745855A4-BC47-4A52-BA6A-3FEB5CE21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919" y="135467"/>
            <a:ext cx="9398919" cy="721384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8847F8-E592-4EDE-8E23-9114EE730D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8" y="403473"/>
            <a:ext cx="1938912" cy="69800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2E69B2E-835F-4B13-B505-942BEC749EAD}"/>
              </a:ext>
            </a:extLst>
          </p:cNvPr>
          <p:cNvSpPr txBox="1"/>
          <p:nvPr/>
        </p:nvSpPr>
        <p:spPr>
          <a:xfrm>
            <a:off x="3415385" y="752477"/>
            <a:ext cx="546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Directorio de Atención </a:t>
            </a:r>
            <a:r>
              <a:rPr lang="es-MX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CBTis</a:t>
            </a: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59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8F531B3-8D8B-4E35-9410-A7258FFBF9DE}"/>
              </a:ext>
            </a:extLst>
          </p:cNvPr>
          <p:cNvSpPr txBox="1"/>
          <p:nvPr/>
        </p:nvSpPr>
        <p:spPr>
          <a:xfrm>
            <a:off x="2603534" y="5901121"/>
            <a:ext cx="67760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000" b="1" dirty="0" err="1">
                <a:solidFill>
                  <a:srgbClr val="C00000"/>
                </a:solidFill>
              </a:rPr>
              <a:t>CBTis</a:t>
            </a:r>
            <a:r>
              <a:rPr lang="es-MX" sz="2000" b="1" dirty="0">
                <a:solidFill>
                  <a:srgbClr val="C00000"/>
                </a:solidFill>
              </a:rPr>
              <a:t> 59 “Miguel Hidalgo y Costilla”</a:t>
            </a:r>
          </a:p>
          <a:p>
            <a:r>
              <a:rPr lang="es-MX" sz="2000" b="1" dirty="0">
                <a:solidFill>
                  <a:srgbClr val="C00000"/>
                </a:solidFill>
              </a:rPr>
              <a:t>Excelencia y Tradición…. al Servicio de la Comunidad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9F952EB-C935-4EC7-9316-515832A030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39" y="5046840"/>
            <a:ext cx="1753303" cy="1708563"/>
          </a:xfrm>
          <a:prstGeom prst="rect">
            <a:avLst/>
          </a:prstGeom>
        </p:spPr>
      </p:pic>
      <p:pic>
        <p:nvPicPr>
          <p:cNvPr id="9" name="Imagen 8" descr="Tabla&#10;&#10;Descripción generada automáticamente">
            <a:extLst>
              <a:ext uri="{FF2B5EF4-FFF2-40B4-BE49-F238E27FC236}">
                <a16:creationId xmlns:a16="http://schemas.microsoft.com/office/drawing/2014/main" id="{97D8A60B-966B-43BB-9E6F-D51AD24AB5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54" y="1275697"/>
            <a:ext cx="7212542" cy="372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92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3347</TotalTime>
  <Words>44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nordazcbtis59@hotmail.com</dc:creator>
  <cp:lastModifiedBy>Nicolás Ordaz</cp:lastModifiedBy>
  <cp:revision>106</cp:revision>
  <dcterms:created xsi:type="dcterms:W3CDTF">2019-08-14T17:09:24Z</dcterms:created>
  <dcterms:modified xsi:type="dcterms:W3CDTF">2021-09-03T14:40:01Z</dcterms:modified>
</cp:coreProperties>
</file>