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4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5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21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22.xml" ContentType="application/vnd.openxmlformats-officedocument.presentationml.tag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23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24.xml" ContentType="application/vnd.openxmlformats-officedocument.presentationml.tag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25.xml" ContentType="application/vnd.openxmlformats-officedocument.presentationml.tag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26.xml" ContentType="application/vnd.openxmlformats-officedocument.presentationml.tags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27.xml" ContentType="application/vnd.openxmlformats-officedocument.presentationml.tags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28.xml" ContentType="application/vnd.openxmlformats-officedocument.presentationml.tag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tags/tag29.xml" ContentType="application/vnd.openxmlformats-officedocument.presentationml.tags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5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72" r:id="rId2"/>
    <p:sldId id="270" r:id="rId3"/>
    <p:sldId id="273" r:id="rId4"/>
    <p:sldId id="268" r:id="rId5"/>
    <p:sldId id="269" r:id="rId6"/>
    <p:sldId id="292" r:id="rId7"/>
    <p:sldId id="281" r:id="rId8"/>
    <p:sldId id="275" r:id="rId9"/>
    <p:sldId id="276" r:id="rId10"/>
    <p:sldId id="260" r:id="rId11"/>
    <p:sldId id="262" r:id="rId12"/>
    <p:sldId id="271" r:id="rId13"/>
    <p:sldId id="265" r:id="rId14"/>
    <p:sldId id="294" r:id="rId15"/>
    <p:sldId id="293" r:id="rId16"/>
    <p:sldId id="263" r:id="rId17"/>
    <p:sldId id="266" r:id="rId18"/>
    <p:sldId id="264" r:id="rId19"/>
    <p:sldId id="267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77" r:id="rId31"/>
    <p:sldId id="278" r:id="rId32"/>
    <p:sldId id="279" r:id="rId33"/>
    <p:sldId id="295" r:id="rId34"/>
    <p:sldId id="280" r:id="rId35"/>
    <p:sldId id="296" r:id="rId36"/>
    <p:sldId id="297" r:id="rId37"/>
    <p:sldId id="274" r:id="rId38"/>
    <p:sldId id="261" r:id="rId39"/>
  </p:sldIdLst>
  <p:sldSz cx="12192000" cy="6858000"/>
  <p:notesSz cx="6858000" cy="9144000"/>
  <p:embeddedFontLst>
    <p:embeddedFont>
      <p:font typeface="Arial Narrow" panose="020B0606020202030204" pitchFamily="3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Montserrat" panose="00000500000000000000" pitchFamily="2" charset="0"/>
      <p:regular r:id="rId50"/>
      <p:bold r:id="rId51"/>
      <p:italic r:id="rId52"/>
      <p:boldItalic r:id="rId53"/>
    </p:embeddedFont>
    <p:embeddedFont>
      <p:font typeface="Montserrat Medium" panose="00000600000000000000" pitchFamily="2" charset="0"/>
      <p:regular r:id="rId54"/>
      <p:italic r:id="rId55"/>
    </p:embeddedFont>
    <p:embeddedFont>
      <p:font typeface="Montserrat SemiBold" panose="00000700000000000000" pitchFamily="2" charset="0"/>
      <p:regular r:id="rId56"/>
      <p:bold r:id="rId57"/>
      <p:italic r:id="rId58"/>
      <p:boldItalic r:id="rId59"/>
    </p:embeddedFont>
  </p:embeddedFontLst>
  <p:defaultTextStyle>
    <a:defPPr>
      <a:defRPr lang="es-MX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1B31"/>
    <a:srgbClr val="BC945A"/>
    <a:srgbClr val="A42145"/>
    <a:srgbClr val="6E152E"/>
    <a:srgbClr val="DEC9A2"/>
    <a:srgbClr val="245C4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44"/>
    <p:restoredTop sz="86395"/>
  </p:normalViewPr>
  <p:slideViewPr>
    <p:cSldViewPr snapToGrid="0" snapToObjects="1">
      <p:cViewPr varScale="1">
        <p:scale>
          <a:sx n="62" d="100"/>
          <a:sy n="62" d="100"/>
        </p:scale>
        <p:origin x="118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25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Relationship Id="rId54" Type="http://schemas.openxmlformats.org/officeDocument/2006/relationships/font" Target="fonts/font1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273313961521641E-2"/>
          <c:y val="9.9217737108068096E-2"/>
          <c:w val="0.92728662004826679"/>
          <c:h val="0.8578839273699205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Hoja1!$C$1</c:f>
              <c:strCache>
                <c:ptCount val="1"/>
                <c:pt idx="0">
                  <c:v>MATRÍCULA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A279-4D04-859E-0314AF008A34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A279-4D04-859E-0314AF008A34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A279-4D04-859E-0314AF008A34}"/>
              </c:ext>
            </c:extLst>
          </c:dPt>
          <c:dLbls>
            <c:dLbl>
              <c:idx val="0"/>
              <c:layout>
                <c:manualLayout>
                  <c:x val="-1.6492358454008916E-3"/>
                  <c:y val="-4.24309638380904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79-4D04-859E-0314AF008A34}"/>
                </c:ext>
              </c:extLst>
            </c:dLbl>
            <c:dLbl>
              <c:idx val="1"/>
              <c:layout>
                <c:manualLayout>
                  <c:x val="-1.6492358454008916E-3"/>
                  <c:y val="-3.3001860762959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79-4D04-859E-0314AF008A34}"/>
                </c:ext>
              </c:extLst>
            </c:dLbl>
            <c:dLbl>
              <c:idx val="2"/>
              <c:layout>
                <c:manualLayout>
                  <c:x val="-1.6492358454008916E-3"/>
                  <c:y val="-4.7145515375656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279-4D04-859E-0314AF008A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Hoja1!$B$2:$B$4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1863</c:v>
                </c:pt>
                <c:pt idx="1">
                  <c:v>1824</c:v>
                </c:pt>
                <c:pt idx="2">
                  <c:v>1848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279-4D04-859E-0314AF008A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31177855"/>
        <c:axId val="1631176191"/>
        <c:axId val="0"/>
      </c:bar3DChart>
      <c:catAx>
        <c:axId val="1631177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31176191"/>
        <c:crosses val="autoZero"/>
        <c:auto val="1"/>
        <c:lblAlgn val="ctr"/>
        <c:lblOffset val="100"/>
        <c:noMultiLvlLbl val="0"/>
      </c:catAx>
      <c:valAx>
        <c:axId val="16311761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31177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58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2-FA64-4FEE-97E9-7D16950EA04F}"/>
              </c:ext>
            </c:extLst>
          </c:dPt>
          <c:dPt>
            <c:idx val="1"/>
            <c:bubble3D val="0"/>
            <c:spPr>
              <a:solidFill>
                <a:schemeClr val="accent4">
                  <a:tint val="8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9188-462F-8CEC-569155112194}"/>
              </c:ext>
            </c:extLst>
          </c:dPt>
          <c:dPt>
            <c:idx val="2"/>
            <c:bubble3D val="0"/>
            <c:spPr>
              <a:solidFill>
                <a:schemeClr val="accent4">
                  <a:shade val="8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9188-462F-8CEC-569155112194}"/>
              </c:ext>
            </c:extLst>
          </c:dPt>
          <c:dPt>
            <c:idx val="3"/>
            <c:bubble3D val="0"/>
            <c:spPr>
              <a:solidFill>
                <a:schemeClr val="accent4">
                  <a:shade val="58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9188-462F-8CEC-56915511219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 dirty="0"/>
                      <a:t>
</a:t>
                    </a:r>
                    <a:fld id="{8D0BBF32-1CF2-43DE-860B-B94143D8ABFC}" type="PERCENTAGE">
                      <a:rPr lang="en-US" baseline="0"/>
                      <a:pPr/>
                      <a:t>[PORCENTAJE]</a:t>
                    </a:fld>
                    <a:endParaRPr lang="en-US" baseline="0" dirty="0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A64-4FEE-97E9-7D16950EA0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691B3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1er trim.</c:v>
                </c:pt>
                <c:pt idx="1">
                  <c:v>2º trim.</c:v>
                </c:pt>
                <c:pt idx="2">
                  <c:v>3er trim.</c:v>
                </c:pt>
                <c:pt idx="3">
                  <c:v>4º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64-4FEE-97E9-7D16950EA04F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0C0D01-C666-4BBF-98BF-352F0077FFD7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713FE682-6FE8-416C-943B-243CB728342D}">
      <dgm:prSet phldrT="[Texto]"/>
      <dgm:spPr/>
      <dgm:t>
        <a:bodyPr/>
        <a:lstStyle/>
        <a:p>
          <a:r>
            <a:rPr lang="es-MX" dirty="0"/>
            <a:t>B. T. en Electrónica </a:t>
          </a:r>
        </a:p>
      </dgm:t>
    </dgm:pt>
    <dgm:pt modelId="{3C9F2104-4B55-4F14-9831-334BA4C725DE}" type="parTrans" cxnId="{34A4D76F-F9F0-4446-985A-480689892BD7}">
      <dgm:prSet/>
      <dgm:spPr/>
      <dgm:t>
        <a:bodyPr/>
        <a:lstStyle/>
        <a:p>
          <a:endParaRPr lang="es-MX"/>
        </a:p>
      </dgm:t>
    </dgm:pt>
    <dgm:pt modelId="{50E5D409-99B9-423D-8972-D25AF684EDE5}" type="sibTrans" cxnId="{34A4D76F-F9F0-4446-985A-480689892BD7}">
      <dgm:prSet/>
      <dgm:spPr/>
      <dgm:t>
        <a:bodyPr/>
        <a:lstStyle/>
        <a:p>
          <a:endParaRPr lang="es-MX"/>
        </a:p>
      </dgm:t>
    </dgm:pt>
    <dgm:pt modelId="{CF232A4B-4B7D-4D24-B89B-AD5BE555A52C}">
      <dgm:prSet/>
      <dgm:spPr/>
      <dgm:t>
        <a:bodyPr/>
        <a:lstStyle/>
        <a:p>
          <a:r>
            <a:rPr lang="es-MX"/>
            <a:t>B. T. en Ofimática</a:t>
          </a:r>
          <a:endParaRPr lang="es-MX" dirty="0"/>
        </a:p>
      </dgm:t>
    </dgm:pt>
    <dgm:pt modelId="{994CD32C-5167-45A6-AAE9-95734C9ABA77}" type="parTrans" cxnId="{8B309757-5790-465F-865D-18A73A369EAD}">
      <dgm:prSet/>
      <dgm:spPr/>
      <dgm:t>
        <a:bodyPr/>
        <a:lstStyle/>
        <a:p>
          <a:endParaRPr lang="es-MX"/>
        </a:p>
      </dgm:t>
    </dgm:pt>
    <dgm:pt modelId="{6E55BB72-E60E-47A9-95E8-D21D6FF5DAEA}" type="sibTrans" cxnId="{8B309757-5790-465F-865D-18A73A369EAD}">
      <dgm:prSet/>
      <dgm:spPr/>
      <dgm:t>
        <a:bodyPr/>
        <a:lstStyle/>
        <a:p>
          <a:endParaRPr lang="es-MX"/>
        </a:p>
      </dgm:t>
    </dgm:pt>
    <dgm:pt modelId="{1114FE8F-0E22-4571-B84F-00913CBEBCDA}">
      <dgm:prSet/>
      <dgm:spPr/>
      <dgm:t>
        <a:bodyPr/>
        <a:lstStyle/>
        <a:p>
          <a:r>
            <a:rPr lang="es-MX"/>
            <a:t>B. T. en Logística</a:t>
          </a:r>
          <a:endParaRPr lang="es-MX" dirty="0"/>
        </a:p>
      </dgm:t>
    </dgm:pt>
    <dgm:pt modelId="{D1C63E03-4B38-468E-A172-C781E9ADB080}" type="parTrans" cxnId="{A3E5EAFC-B28B-4C67-9706-BE6B6BD445F6}">
      <dgm:prSet/>
      <dgm:spPr/>
      <dgm:t>
        <a:bodyPr/>
        <a:lstStyle/>
        <a:p>
          <a:endParaRPr lang="es-MX"/>
        </a:p>
      </dgm:t>
    </dgm:pt>
    <dgm:pt modelId="{9461A4BA-47B2-4D5D-B57F-C1BCC352A698}" type="sibTrans" cxnId="{A3E5EAFC-B28B-4C67-9706-BE6B6BD445F6}">
      <dgm:prSet/>
      <dgm:spPr/>
      <dgm:t>
        <a:bodyPr/>
        <a:lstStyle/>
        <a:p>
          <a:endParaRPr lang="es-MX"/>
        </a:p>
      </dgm:t>
    </dgm:pt>
    <dgm:pt modelId="{5D879D18-BBB8-4B86-ABF2-F3232545C241}">
      <dgm:prSet/>
      <dgm:spPr/>
      <dgm:t>
        <a:bodyPr/>
        <a:lstStyle/>
        <a:p>
          <a:r>
            <a:rPr lang="es-MX"/>
            <a:t>B. T. en Administración de Recursos Humanos </a:t>
          </a:r>
          <a:endParaRPr lang="es-MX" dirty="0"/>
        </a:p>
      </dgm:t>
    </dgm:pt>
    <dgm:pt modelId="{CE26E74D-0674-492E-BCDA-0EC94893C183}" type="parTrans" cxnId="{DAA5966C-464A-48F4-A94C-4A13D7DDC636}">
      <dgm:prSet/>
      <dgm:spPr/>
      <dgm:t>
        <a:bodyPr/>
        <a:lstStyle/>
        <a:p>
          <a:endParaRPr lang="es-MX"/>
        </a:p>
      </dgm:t>
    </dgm:pt>
    <dgm:pt modelId="{EE9CD67E-F0B5-4723-A04C-406DCC473595}" type="sibTrans" cxnId="{DAA5966C-464A-48F4-A94C-4A13D7DDC636}">
      <dgm:prSet/>
      <dgm:spPr/>
      <dgm:t>
        <a:bodyPr/>
        <a:lstStyle/>
        <a:p>
          <a:endParaRPr lang="es-MX"/>
        </a:p>
      </dgm:t>
    </dgm:pt>
    <dgm:pt modelId="{2692AF31-02A8-476B-B42D-E6D274A2E1C4}">
      <dgm:prSet/>
      <dgm:spPr/>
      <dgm:t>
        <a:bodyPr/>
        <a:lstStyle/>
        <a:p>
          <a:r>
            <a:rPr lang="es-MX"/>
            <a:t>B. T. en Mecánica industrial</a:t>
          </a:r>
          <a:endParaRPr lang="es-MX" dirty="0"/>
        </a:p>
      </dgm:t>
    </dgm:pt>
    <dgm:pt modelId="{2E3D99EB-EE6A-491A-8C3C-37ABDAECE51E}" type="parTrans" cxnId="{DB7C88CC-ECD9-4E4A-9116-92CFF023F310}">
      <dgm:prSet/>
      <dgm:spPr/>
      <dgm:t>
        <a:bodyPr/>
        <a:lstStyle/>
        <a:p>
          <a:endParaRPr lang="es-MX"/>
        </a:p>
      </dgm:t>
    </dgm:pt>
    <dgm:pt modelId="{C311414B-7047-4C9C-BEDB-291C485FB29C}" type="sibTrans" cxnId="{DB7C88CC-ECD9-4E4A-9116-92CFF023F310}">
      <dgm:prSet/>
      <dgm:spPr/>
      <dgm:t>
        <a:bodyPr/>
        <a:lstStyle/>
        <a:p>
          <a:endParaRPr lang="es-MX"/>
        </a:p>
      </dgm:t>
    </dgm:pt>
    <dgm:pt modelId="{A45F392A-0C2E-4DD6-9066-5874A9ECA2F0}">
      <dgm:prSet/>
      <dgm:spPr/>
      <dgm:t>
        <a:bodyPr/>
        <a:lstStyle/>
        <a:p>
          <a:r>
            <a:rPr lang="es-MX"/>
            <a:t>B. T. en Programación</a:t>
          </a:r>
          <a:endParaRPr lang="es-MX" dirty="0"/>
        </a:p>
      </dgm:t>
    </dgm:pt>
    <dgm:pt modelId="{57D0F419-DA2D-49D7-8C45-CFD9D3C87F77}" type="parTrans" cxnId="{EAEC6609-867D-44B8-8F19-7028C8BFEA65}">
      <dgm:prSet/>
      <dgm:spPr/>
      <dgm:t>
        <a:bodyPr/>
        <a:lstStyle/>
        <a:p>
          <a:endParaRPr lang="es-MX"/>
        </a:p>
      </dgm:t>
    </dgm:pt>
    <dgm:pt modelId="{9B0FEE45-428E-444E-ABF8-E2C1E4622239}" type="sibTrans" cxnId="{EAEC6609-867D-44B8-8F19-7028C8BFEA65}">
      <dgm:prSet/>
      <dgm:spPr/>
      <dgm:t>
        <a:bodyPr/>
        <a:lstStyle/>
        <a:p>
          <a:endParaRPr lang="es-MX"/>
        </a:p>
      </dgm:t>
    </dgm:pt>
    <dgm:pt modelId="{29D226B3-0FBD-49F4-8AC7-641B1DFC9256}">
      <dgm:prSet/>
      <dgm:spPr/>
      <dgm:t>
        <a:bodyPr/>
        <a:lstStyle/>
        <a:p>
          <a:r>
            <a:rPr lang="es-MX"/>
            <a:t>B. T. en Mecatrónica</a:t>
          </a:r>
          <a:endParaRPr lang="es-MX" dirty="0"/>
        </a:p>
      </dgm:t>
    </dgm:pt>
    <dgm:pt modelId="{7D5B27A6-730B-460C-B673-AD22D3993B17}" type="parTrans" cxnId="{576A5E4E-4E44-4088-9A05-85B07BE73F4E}">
      <dgm:prSet/>
      <dgm:spPr/>
      <dgm:t>
        <a:bodyPr/>
        <a:lstStyle/>
        <a:p>
          <a:endParaRPr lang="es-MX"/>
        </a:p>
      </dgm:t>
    </dgm:pt>
    <dgm:pt modelId="{16395847-AD12-47C3-9E26-B3DACD945093}" type="sibTrans" cxnId="{576A5E4E-4E44-4088-9A05-85B07BE73F4E}">
      <dgm:prSet/>
      <dgm:spPr/>
      <dgm:t>
        <a:bodyPr/>
        <a:lstStyle/>
        <a:p>
          <a:endParaRPr lang="es-MX"/>
        </a:p>
      </dgm:t>
    </dgm:pt>
    <dgm:pt modelId="{5E852370-EF2D-48B1-94C6-A1DCE8D7A854}">
      <dgm:prSet/>
      <dgm:spPr/>
      <dgm:t>
        <a:bodyPr/>
        <a:lstStyle/>
        <a:p>
          <a:r>
            <a:rPr lang="es-MX" dirty="0"/>
            <a:t>B. T. en Laboratorista clínico</a:t>
          </a:r>
        </a:p>
      </dgm:t>
    </dgm:pt>
    <dgm:pt modelId="{90A844EA-16F6-4682-BC8E-7EC1BC45F6BB}" type="parTrans" cxnId="{A734CA13-4264-40F1-A590-1FDA7DD82999}">
      <dgm:prSet/>
      <dgm:spPr/>
      <dgm:t>
        <a:bodyPr/>
        <a:lstStyle/>
        <a:p>
          <a:endParaRPr lang="es-MX"/>
        </a:p>
      </dgm:t>
    </dgm:pt>
    <dgm:pt modelId="{B77A999F-4F7C-4E65-A530-E1A6246523CF}" type="sibTrans" cxnId="{A734CA13-4264-40F1-A590-1FDA7DD82999}">
      <dgm:prSet/>
      <dgm:spPr/>
      <dgm:t>
        <a:bodyPr/>
        <a:lstStyle/>
        <a:p>
          <a:endParaRPr lang="es-MX"/>
        </a:p>
      </dgm:t>
    </dgm:pt>
    <dgm:pt modelId="{9FD0BBCF-CBC0-4334-B196-9F25ACA6ACAC}" type="pres">
      <dgm:prSet presAssocID="{A80C0D01-C666-4BBF-98BF-352F0077FFD7}" presName="Name0" presStyleCnt="0">
        <dgm:presLayoutVars>
          <dgm:chMax/>
          <dgm:chPref/>
          <dgm:dir/>
        </dgm:presLayoutVars>
      </dgm:prSet>
      <dgm:spPr/>
    </dgm:pt>
    <dgm:pt modelId="{4978BD55-228F-46D8-B668-DCD0BF264930}" type="pres">
      <dgm:prSet presAssocID="{713FE682-6FE8-416C-943B-243CB728342D}" presName="parenttextcomposite" presStyleCnt="0"/>
      <dgm:spPr/>
    </dgm:pt>
    <dgm:pt modelId="{E1719619-836A-4750-A3C4-C420D3C818EC}" type="pres">
      <dgm:prSet presAssocID="{713FE682-6FE8-416C-943B-243CB728342D}" presName="parenttext" presStyleLbl="revTx" presStyleIdx="0" presStyleCnt="8">
        <dgm:presLayoutVars>
          <dgm:chMax/>
          <dgm:chPref val="2"/>
          <dgm:bulletEnabled val="1"/>
        </dgm:presLayoutVars>
      </dgm:prSet>
      <dgm:spPr/>
    </dgm:pt>
    <dgm:pt modelId="{EFF68A1B-B576-4B21-8A17-7CAA769F45D3}" type="pres">
      <dgm:prSet presAssocID="{713FE682-6FE8-416C-943B-243CB728342D}" presName="parallelogramComposite" presStyleCnt="0"/>
      <dgm:spPr/>
    </dgm:pt>
    <dgm:pt modelId="{F280405F-5912-42A0-9C23-56C04652237D}" type="pres">
      <dgm:prSet presAssocID="{713FE682-6FE8-416C-943B-243CB728342D}" presName="parallelogram1" presStyleLbl="alignNode1" presStyleIdx="0" presStyleCnt="56"/>
      <dgm:spPr/>
    </dgm:pt>
    <dgm:pt modelId="{15B54DEE-F12C-44D7-9044-18CC9ADF1586}" type="pres">
      <dgm:prSet presAssocID="{713FE682-6FE8-416C-943B-243CB728342D}" presName="parallelogram2" presStyleLbl="alignNode1" presStyleIdx="1" presStyleCnt="56"/>
      <dgm:spPr/>
    </dgm:pt>
    <dgm:pt modelId="{FE10333E-D4CC-471C-871C-63B359632FA0}" type="pres">
      <dgm:prSet presAssocID="{713FE682-6FE8-416C-943B-243CB728342D}" presName="parallelogram3" presStyleLbl="alignNode1" presStyleIdx="2" presStyleCnt="56"/>
      <dgm:spPr/>
    </dgm:pt>
    <dgm:pt modelId="{A9DC1E23-5523-43FF-95BD-A8FA9F133037}" type="pres">
      <dgm:prSet presAssocID="{713FE682-6FE8-416C-943B-243CB728342D}" presName="parallelogram4" presStyleLbl="alignNode1" presStyleIdx="3" presStyleCnt="56"/>
      <dgm:spPr/>
    </dgm:pt>
    <dgm:pt modelId="{2F2E8D01-7F8D-42CE-9953-5BF85F374219}" type="pres">
      <dgm:prSet presAssocID="{713FE682-6FE8-416C-943B-243CB728342D}" presName="parallelogram5" presStyleLbl="alignNode1" presStyleIdx="4" presStyleCnt="56"/>
      <dgm:spPr/>
    </dgm:pt>
    <dgm:pt modelId="{F823A365-1876-484C-80AC-07ABA09DC0F2}" type="pres">
      <dgm:prSet presAssocID="{713FE682-6FE8-416C-943B-243CB728342D}" presName="parallelogram6" presStyleLbl="alignNode1" presStyleIdx="5" presStyleCnt="56"/>
      <dgm:spPr/>
    </dgm:pt>
    <dgm:pt modelId="{41E64040-033A-4865-AAE1-97486C1B5107}" type="pres">
      <dgm:prSet presAssocID="{713FE682-6FE8-416C-943B-243CB728342D}" presName="parallelogram7" presStyleLbl="alignNode1" presStyleIdx="6" presStyleCnt="56"/>
      <dgm:spPr/>
    </dgm:pt>
    <dgm:pt modelId="{D4428FF5-A669-42E0-A32C-E88B2B1DA8F6}" type="pres">
      <dgm:prSet presAssocID="{50E5D409-99B9-423D-8972-D25AF684EDE5}" presName="sibTrans" presStyleCnt="0"/>
      <dgm:spPr/>
    </dgm:pt>
    <dgm:pt modelId="{1070B201-D3B2-4FA9-BFDC-F87A34BF4664}" type="pres">
      <dgm:prSet presAssocID="{CF232A4B-4B7D-4D24-B89B-AD5BE555A52C}" presName="parenttextcomposite" presStyleCnt="0"/>
      <dgm:spPr/>
    </dgm:pt>
    <dgm:pt modelId="{21609106-0FB0-4709-B1EB-4F2AF611C077}" type="pres">
      <dgm:prSet presAssocID="{CF232A4B-4B7D-4D24-B89B-AD5BE555A52C}" presName="parenttext" presStyleLbl="revTx" presStyleIdx="1" presStyleCnt="8">
        <dgm:presLayoutVars>
          <dgm:chMax/>
          <dgm:chPref val="2"/>
          <dgm:bulletEnabled val="1"/>
        </dgm:presLayoutVars>
      </dgm:prSet>
      <dgm:spPr/>
    </dgm:pt>
    <dgm:pt modelId="{6FF0605E-AE4A-4966-9DE7-F28CB33F6C78}" type="pres">
      <dgm:prSet presAssocID="{CF232A4B-4B7D-4D24-B89B-AD5BE555A52C}" presName="parallelogramComposite" presStyleCnt="0"/>
      <dgm:spPr/>
    </dgm:pt>
    <dgm:pt modelId="{D592EDD8-EFE4-4DEF-AF65-24FA8A5C41F6}" type="pres">
      <dgm:prSet presAssocID="{CF232A4B-4B7D-4D24-B89B-AD5BE555A52C}" presName="parallelogram1" presStyleLbl="alignNode1" presStyleIdx="7" presStyleCnt="56"/>
      <dgm:spPr/>
    </dgm:pt>
    <dgm:pt modelId="{541D0698-08DF-4EA8-92A1-BF73880CEBD1}" type="pres">
      <dgm:prSet presAssocID="{CF232A4B-4B7D-4D24-B89B-AD5BE555A52C}" presName="parallelogram2" presStyleLbl="alignNode1" presStyleIdx="8" presStyleCnt="56"/>
      <dgm:spPr/>
    </dgm:pt>
    <dgm:pt modelId="{E690A364-39DB-47E5-BABD-BB5CAB746481}" type="pres">
      <dgm:prSet presAssocID="{CF232A4B-4B7D-4D24-B89B-AD5BE555A52C}" presName="parallelogram3" presStyleLbl="alignNode1" presStyleIdx="9" presStyleCnt="56"/>
      <dgm:spPr/>
    </dgm:pt>
    <dgm:pt modelId="{35051565-1E77-41CA-8F4E-82A2B2FD6BE9}" type="pres">
      <dgm:prSet presAssocID="{CF232A4B-4B7D-4D24-B89B-AD5BE555A52C}" presName="parallelogram4" presStyleLbl="alignNode1" presStyleIdx="10" presStyleCnt="56"/>
      <dgm:spPr/>
    </dgm:pt>
    <dgm:pt modelId="{99FA164E-D6D2-497C-A40A-D9E539ACB484}" type="pres">
      <dgm:prSet presAssocID="{CF232A4B-4B7D-4D24-B89B-AD5BE555A52C}" presName="parallelogram5" presStyleLbl="alignNode1" presStyleIdx="11" presStyleCnt="56"/>
      <dgm:spPr/>
    </dgm:pt>
    <dgm:pt modelId="{C1FA5097-AD4B-4B34-8A39-8BCA1B145788}" type="pres">
      <dgm:prSet presAssocID="{CF232A4B-4B7D-4D24-B89B-AD5BE555A52C}" presName="parallelogram6" presStyleLbl="alignNode1" presStyleIdx="12" presStyleCnt="56"/>
      <dgm:spPr/>
    </dgm:pt>
    <dgm:pt modelId="{5FA0124B-8FCF-4BB0-9308-B096C281FFB1}" type="pres">
      <dgm:prSet presAssocID="{CF232A4B-4B7D-4D24-B89B-AD5BE555A52C}" presName="parallelogram7" presStyleLbl="alignNode1" presStyleIdx="13" presStyleCnt="56"/>
      <dgm:spPr/>
    </dgm:pt>
    <dgm:pt modelId="{C7C27251-3AF8-4298-9A6B-BEF14989DC8D}" type="pres">
      <dgm:prSet presAssocID="{6E55BB72-E60E-47A9-95E8-D21D6FF5DAEA}" presName="sibTrans" presStyleCnt="0"/>
      <dgm:spPr/>
    </dgm:pt>
    <dgm:pt modelId="{1F0BC9C0-57D6-4A5F-A748-59304290978F}" type="pres">
      <dgm:prSet presAssocID="{1114FE8F-0E22-4571-B84F-00913CBEBCDA}" presName="parenttextcomposite" presStyleCnt="0"/>
      <dgm:spPr/>
    </dgm:pt>
    <dgm:pt modelId="{58C0F36F-E131-4C64-8551-33103280FE13}" type="pres">
      <dgm:prSet presAssocID="{1114FE8F-0E22-4571-B84F-00913CBEBCDA}" presName="parenttext" presStyleLbl="revTx" presStyleIdx="2" presStyleCnt="8">
        <dgm:presLayoutVars>
          <dgm:chMax/>
          <dgm:chPref val="2"/>
          <dgm:bulletEnabled val="1"/>
        </dgm:presLayoutVars>
      </dgm:prSet>
      <dgm:spPr/>
    </dgm:pt>
    <dgm:pt modelId="{C20784A3-18E2-4212-AC23-0059F89C3297}" type="pres">
      <dgm:prSet presAssocID="{1114FE8F-0E22-4571-B84F-00913CBEBCDA}" presName="parallelogramComposite" presStyleCnt="0"/>
      <dgm:spPr/>
    </dgm:pt>
    <dgm:pt modelId="{94635D6B-66B7-4E11-883B-DB573F93108D}" type="pres">
      <dgm:prSet presAssocID="{1114FE8F-0E22-4571-B84F-00913CBEBCDA}" presName="parallelogram1" presStyleLbl="alignNode1" presStyleIdx="14" presStyleCnt="56"/>
      <dgm:spPr/>
    </dgm:pt>
    <dgm:pt modelId="{966050D0-237A-4436-A837-306CE0153FA0}" type="pres">
      <dgm:prSet presAssocID="{1114FE8F-0E22-4571-B84F-00913CBEBCDA}" presName="parallelogram2" presStyleLbl="alignNode1" presStyleIdx="15" presStyleCnt="56"/>
      <dgm:spPr/>
    </dgm:pt>
    <dgm:pt modelId="{6577132F-8CC0-464C-B9B9-6D5ED5A7327B}" type="pres">
      <dgm:prSet presAssocID="{1114FE8F-0E22-4571-B84F-00913CBEBCDA}" presName="parallelogram3" presStyleLbl="alignNode1" presStyleIdx="16" presStyleCnt="56"/>
      <dgm:spPr/>
    </dgm:pt>
    <dgm:pt modelId="{B9938C60-E906-45F0-A86B-539FD40E5367}" type="pres">
      <dgm:prSet presAssocID="{1114FE8F-0E22-4571-B84F-00913CBEBCDA}" presName="parallelogram4" presStyleLbl="alignNode1" presStyleIdx="17" presStyleCnt="56"/>
      <dgm:spPr/>
    </dgm:pt>
    <dgm:pt modelId="{5D768216-E328-45CF-B88F-7B804A9DC3F7}" type="pres">
      <dgm:prSet presAssocID="{1114FE8F-0E22-4571-B84F-00913CBEBCDA}" presName="parallelogram5" presStyleLbl="alignNode1" presStyleIdx="18" presStyleCnt="56"/>
      <dgm:spPr/>
    </dgm:pt>
    <dgm:pt modelId="{EB75EE3B-8E25-4E10-A766-FF4F1DD90691}" type="pres">
      <dgm:prSet presAssocID="{1114FE8F-0E22-4571-B84F-00913CBEBCDA}" presName="parallelogram6" presStyleLbl="alignNode1" presStyleIdx="19" presStyleCnt="56"/>
      <dgm:spPr/>
    </dgm:pt>
    <dgm:pt modelId="{AEBD9983-9379-4BBF-97B1-73FCB67AC64A}" type="pres">
      <dgm:prSet presAssocID="{1114FE8F-0E22-4571-B84F-00913CBEBCDA}" presName="parallelogram7" presStyleLbl="alignNode1" presStyleIdx="20" presStyleCnt="56"/>
      <dgm:spPr/>
    </dgm:pt>
    <dgm:pt modelId="{D8BF90F4-2A79-4440-BC01-078ED5D2F3A9}" type="pres">
      <dgm:prSet presAssocID="{9461A4BA-47B2-4D5D-B57F-C1BCC352A698}" presName="sibTrans" presStyleCnt="0"/>
      <dgm:spPr/>
    </dgm:pt>
    <dgm:pt modelId="{37FB44B8-75ED-4517-A23B-C43F714C30C3}" type="pres">
      <dgm:prSet presAssocID="{5D879D18-BBB8-4B86-ABF2-F3232545C241}" presName="parenttextcomposite" presStyleCnt="0"/>
      <dgm:spPr/>
    </dgm:pt>
    <dgm:pt modelId="{E150E558-BF02-4F98-83E2-9D96CCE85A33}" type="pres">
      <dgm:prSet presAssocID="{5D879D18-BBB8-4B86-ABF2-F3232545C241}" presName="parenttext" presStyleLbl="revTx" presStyleIdx="3" presStyleCnt="8">
        <dgm:presLayoutVars>
          <dgm:chMax/>
          <dgm:chPref val="2"/>
          <dgm:bulletEnabled val="1"/>
        </dgm:presLayoutVars>
      </dgm:prSet>
      <dgm:spPr/>
    </dgm:pt>
    <dgm:pt modelId="{CCE26A14-9FAA-41EA-9283-6C36796D12A6}" type="pres">
      <dgm:prSet presAssocID="{5D879D18-BBB8-4B86-ABF2-F3232545C241}" presName="parallelogramComposite" presStyleCnt="0"/>
      <dgm:spPr/>
    </dgm:pt>
    <dgm:pt modelId="{F0877687-FA4D-4EB1-AB05-38A143C2332E}" type="pres">
      <dgm:prSet presAssocID="{5D879D18-BBB8-4B86-ABF2-F3232545C241}" presName="parallelogram1" presStyleLbl="alignNode1" presStyleIdx="21" presStyleCnt="56"/>
      <dgm:spPr/>
    </dgm:pt>
    <dgm:pt modelId="{D1F220D9-A78E-4CF9-A745-9A8B8C8C81F0}" type="pres">
      <dgm:prSet presAssocID="{5D879D18-BBB8-4B86-ABF2-F3232545C241}" presName="parallelogram2" presStyleLbl="alignNode1" presStyleIdx="22" presStyleCnt="56"/>
      <dgm:spPr/>
    </dgm:pt>
    <dgm:pt modelId="{FE8165E1-D906-45EC-888B-6B549D39A67D}" type="pres">
      <dgm:prSet presAssocID="{5D879D18-BBB8-4B86-ABF2-F3232545C241}" presName="parallelogram3" presStyleLbl="alignNode1" presStyleIdx="23" presStyleCnt="56"/>
      <dgm:spPr/>
    </dgm:pt>
    <dgm:pt modelId="{93042544-0261-4731-9DAB-1C89A73F422C}" type="pres">
      <dgm:prSet presAssocID="{5D879D18-BBB8-4B86-ABF2-F3232545C241}" presName="parallelogram4" presStyleLbl="alignNode1" presStyleIdx="24" presStyleCnt="56"/>
      <dgm:spPr/>
    </dgm:pt>
    <dgm:pt modelId="{BC343FE7-8DA3-407F-A37A-939B35805F1B}" type="pres">
      <dgm:prSet presAssocID="{5D879D18-BBB8-4B86-ABF2-F3232545C241}" presName="parallelogram5" presStyleLbl="alignNode1" presStyleIdx="25" presStyleCnt="56"/>
      <dgm:spPr/>
    </dgm:pt>
    <dgm:pt modelId="{65C93CDA-434F-4AF3-8F36-8C50059213AF}" type="pres">
      <dgm:prSet presAssocID="{5D879D18-BBB8-4B86-ABF2-F3232545C241}" presName="parallelogram6" presStyleLbl="alignNode1" presStyleIdx="26" presStyleCnt="56"/>
      <dgm:spPr/>
    </dgm:pt>
    <dgm:pt modelId="{DDC87DB5-EF63-46A8-A6F9-849F6E89EEC2}" type="pres">
      <dgm:prSet presAssocID="{5D879D18-BBB8-4B86-ABF2-F3232545C241}" presName="parallelogram7" presStyleLbl="alignNode1" presStyleIdx="27" presStyleCnt="56"/>
      <dgm:spPr/>
    </dgm:pt>
    <dgm:pt modelId="{5DBA5391-C4B4-4A87-9B03-B3F347CFA56D}" type="pres">
      <dgm:prSet presAssocID="{EE9CD67E-F0B5-4723-A04C-406DCC473595}" presName="sibTrans" presStyleCnt="0"/>
      <dgm:spPr/>
    </dgm:pt>
    <dgm:pt modelId="{D3386A34-7F84-413F-B3FF-DCCE32D1B4C3}" type="pres">
      <dgm:prSet presAssocID="{2692AF31-02A8-476B-B42D-E6D274A2E1C4}" presName="parenttextcomposite" presStyleCnt="0"/>
      <dgm:spPr/>
    </dgm:pt>
    <dgm:pt modelId="{FDC7580C-D3B5-4D73-94B1-614135B2C3D6}" type="pres">
      <dgm:prSet presAssocID="{2692AF31-02A8-476B-B42D-E6D274A2E1C4}" presName="parenttext" presStyleLbl="revTx" presStyleIdx="4" presStyleCnt="8">
        <dgm:presLayoutVars>
          <dgm:chMax/>
          <dgm:chPref val="2"/>
          <dgm:bulletEnabled val="1"/>
        </dgm:presLayoutVars>
      </dgm:prSet>
      <dgm:spPr/>
    </dgm:pt>
    <dgm:pt modelId="{E2C3AC6C-1345-4637-B075-5C99CA693CCA}" type="pres">
      <dgm:prSet presAssocID="{2692AF31-02A8-476B-B42D-E6D274A2E1C4}" presName="parallelogramComposite" presStyleCnt="0"/>
      <dgm:spPr/>
    </dgm:pt>
    <dgm:pt modelId="{F67C5B02-03C9-48AA-9D81-EA4C2D178C89}" type="pres">
      <dgm:prSet presAssocID="{2692AF31-02A8-476B-B42D-E6D274A2E1C4}" presName="parallelogram1" presStyleLbl="alignNode1" presStyleIdx="28" presStyleCnt="56"/>
      <dgm:spPr/>
    </dgm:pt>
    <dgm:pt modelId="{4636C135-04F8-474E-8D35-FAF3BAF230A3}" type="pres">
      <dgm:prSet presAssocID="{2692AF31-02A8-476B-B42D-E6D274A2E1C4}" presName="parallelogram2" presStyleLbl="alignNode1" presStyleIdx="29" presStyleCnt="56"/>
      <dgm:spPr/>
    </dgm:pt>
    <dgm:pt modelId="{760C3756-FF13-40B2-9765-C6E9B184D7CB}" type="pres">
      <dgm:prSet presAssocID="{2692AF31-02A8-476B-B42D-E6D274A2E1C4}" presName="parallelogram3" presStyleLbl="alignNode1" presStyleIdx="30" presStyleCnt="56"/>
      <dgm:spPr/>
    </dgm:pt>
    <dgm:pt modelId="{EEF1E3D3-509D-45F3-B17A-E829C577B887}" type="pres">
      <dgm:prSet presAssocID="{2692AF31-02A8-476B-B42D-E6D274A2E1C4}" presName="parallelogram4" presStyleLbl="alignNode1" presStyleIdx="31" presStyleCnt="56"/>
      <dgm:spPr/>
    </dgm:pt>
    <dgm:pt modelId="{3FB5FEDB-854D-4DCE-A058-A124EEB35086}" type="pres">
      <dgm:prSet presAssocID="{2692AF31-02A8-476B-B42D-E6D274A2E1C4}" presName="parallelogram5" presStyleLbl="alignNode1" presStyleIdx="32" presStyleCnt="56"/>
      <dgm:spPr/>
    </dgm:pt>
    <dgm:pt modelId="{660F59FB-5D63-4C61-8AA6-36AA619FFAC1}" type="pres">
      <dgm:prSet presAssocID="{2692AF31-02A8-476B-B42D-E6D274A2E1C4}" presName="parallelogram6" presStyleLbl="alignNode1" presStyleIdx="33" presStyleCnt="56"/>
      <dgm:spPr/>
    </dgm:pt>
    <dgm:pt modelId="{B12BFED2-F24E-49D3-8009-D8D4B8509B76}" type="pres">
      <dgm:prSet presAssocID="{2692AF31-02A8-476B-B42D-E6D274A2E1C4}" presName="parallelogram7" presStyleLbl="alignNode1" presStyleIdx="34" presStyleCnt="56"/>
      <dgm:spPr/>
    </dgm:pt>
    <dgm:pt modelId="{05C90863-1072-4969-892B-655B23C12B7A}" type="pres">
      <dgm:prSet presAssocID="{C311414B-7047-4C9C-BEDB-291C485FB29C}" presName="sibTrans" presStyleCnt="0"/>
      <dgm:spPr/>
    </dgm:pt>
    <dgm:pt modelId="{7C5C51A1-6DC4-4A74-9A10-AE1E1B0E38AB}" type="pres">
      <dgm:prSet presAssocID="{A45F392A-0C2E-4DD6-9066-5874A9ECA2F0}" presName="parenttextcomposite" presStyleCnt="0"/>
      <dgm:spPr/>
    </dgm:pt>
    <dgm:pt modelId="{D48E1212-CE0A-4685-B0FC-AFA3043F3962}" type="pres">
      <dgm:prSet presAssocID="{A45F392A-0C2E-4DD6-9066-5874A9ECA2F0}" presName="parenttext" presStyleLbl="revTx" presStyleIdx="5" presStyleCnt="8">
        <dgm:presLayoutVars>
          <dgm:chMax/>
          <dgm:chPref val="2"/>
          <dgm:bulletEnabled val="1"/>
        </dgm:presLayoutVars>
      </dgm:prSet>
      <dgm:spPr/>
    </dgm:pt>
    <dgm:pt modelId="{89C72AB2-23A2-4DEE-AC30-BDEF4A4BD02F}" type="pres">
      <dgm:prSet presAssocID="{A45F392A-0C2E-4DD6-9066-5874A9ECA2F0}" presName="parallelogramComposite" presStyleCnt="0"/>
      <dgm:spPr/>
    </dgm:pt>
    <dgm:pt modelId="{1F7BC2DD-AB44-4BAA-BD89-D07B8724AEE5}" type="pres">
      <dgm:prSet presAssocID="{A45F392A-0C2E-4DD6-9066-5874A9ECA2F0}" presName="parallelogram1" presStyleLbl="alignNode1" presStyleIdx="35" presStyleCnt="56"/>
      <dgm:spPr/>
    </dgm:pt>
    <dgm:pt modelId="{1B897EF0-387B-4417-A184-861240437AF8}" type="pres">
      <dgm:prSet presAssocID="{A45F392A-0C2E-4DD6-9066-5874A9ECA2F0}" presName="parallelogram2" presStyleLbl="alignNode1" presStyleIdx="36" presStyleCnt="56"/>
      <dgm:spPr/>
    </dgm:pt>
    <dgm:pt modelId="{491F29EB-A579-4400-A5CA-DF00BE5737DE}" type="pres">
      <dgm:prSet presAssocID="{A45F392A-0C2E-4DD6-9066-5874A9ECA2F0}" presName="parallelogram3" presStyleLbl="alignNode1" presStyleIdx="37" presStyleCnt="56"/>
      <dgm:spPr/>
    </dgm:pt>
    <dgm:pt modelId="{F077DB07-E217-423B-ACDF-F085BAC09C07}" type="pres">
      <dgm:prSet presAssocID="{A45F392A-0C2E-4DD6-9066-5874A9ECA2F0}" presName="parallelogram4" presStyleLbl="alignNode1" presStyleIdx="38" presStyleCnt="56"/>
      <dgm:spPr/>
    </dgm:pt>
    <dgm:pt modelId="{B66B1D14-5992-4F0C-B81D-9260475A5914}" type="pres">
      <dgm:prSet presAssocID="{A45F392A-0C2E-4DD6-9066-5874A9ECA2F0}" presName="parallelogram5" presStyleLbl="alignNode1" presStyleIdx="39" presStyleCnt="56"/>
      <dgm:spPr/>
    </dgm:pt>
    <dgm:pt modelId="{A5409BE0-926D-411E-A0BA-873799D685D9}" type="pres">
      <dgm:prSet presAssocID="{A45F392A-0C2E-4DD6-9066-5874A9ECA2F0}" presName="parallelogram6" presStyleLbl="alignNode1" presStyleIdx="40" presStyleCnt="56"/>
      <dgm:spPr/>
    </dgm:pt>
    <dgm:pt modelId="{BD40607A-5806-4F0D-B592-DC9B48695DAC}" type="pres">
      <dgm:prSet presAssocID="{A45F392A-0C2E-4DD6-9066-5874A9ECA2F0}" presName="parallelogram7" presStyleLbl="alignNode1" presStyleIdx="41" presStyleCnt="56"/>
      <dgm:spPr/>
    </dgm:pt>
    <dgm:pt modelId="{1EACDF7E-A868-40CC-99D8-CBA62D515B24}" type="pres">
      <dgm:prSet presAssocID="{9B0FEE45-428E-444E-ABF8-E2C1E4622239}" presName="sibTrans" presStyleCnt="0"/>
      <dgm:spPr/>
    </dgm:pt>
    <dgm:pt modelId="{EFD666F8-FCB1-45ED-8B40-5B1D1A222BE0}" type="pres">
      <dgm:prSet presAssocID="{29D226B3-0FBD-49F4-8AC7-641B1DFC9256}" presName="parenttextcomposite" presStyleCnt="0"/>
      <dgm:spPr/>
    </dgm:pt>
    <dgm:pt modelId="{723FB65E-8BA9-48C3-93D3-4FA8F4ECAE28}" type="pres">
      <dgm:prSet presAssocID="{29D226B3-0FBD-49F4-8AC7-641B1DFC9256}" presName="parenttext" presStyleLbl="revTx" presStyleIdx="6" presStyleCnt="8">
        <dgm:presLayoutVars>
          <dgm:chMax/>
          <dgm:chPref val="2"/>
          <dgm:bulletEnabled val="1"/>
        </dgm:presLayoutVars>
      </dgm:prSet>
      <dgm:spPr/>
    </dgm:pt>
    <dgm:pt modelId="{D159F0FC-E2F0-4065-9716-B110E130DBE2}" type="pres">
      <dgm:prSet presAssocID="{29D226B3-0FBD-49F4-8AC7-641B1DFC9256}" presName="parallelogramComposite" presStyleCnt="0"/>
      <dgm:spPr/>
    </dgm:pt>
    <dgm:pt modelId="{9AF72D91-F130-4EFC-A71C-9BAB9AD8DE16}" type="pres">
      <dgm:prSet presAssocID="{29D226B3-0FBD-49F4-8AC7-641B1DFC9256}" presName="parallelogram1" presStyleLbl="alignNode1" presStyleIdx="42" presStyleCnt="56"/>
      <dgm:spPr/>
    </dgm:pt>
    <dgm:pt modelId="{4EE6ADCD-21DF-4E84-96D0-9747AB0C9C9A}" type="pres">
      <dgm:prSet presAssocID="{29D226B3-0FBD-49F4-8AC7-641B1DFC9256}" presName="parallelogram2" presStyleLbl="alignNode1" presStyleIdx="43" presStyleCnt="56"/>
      <dgm:spPr/>
    </dgm:pt>
    <dgm:pt modelId="{0175410A-8D9E-42FA-8701-2A22ED02637C}" type="pres">
      <dgm:prSet presAssocID="{29D226B3-0FBD-49F4-8AC7-641B1DFC9256}" presName="parallelogram3" presStyleLbl="alignNode1" presStyleIdx="44" presStyleCnt="56"/>
      <dgm:spPr/>
    </dgm:pt>
    <dgm:pt modelId="{08179B80-F5BA-40AB-BCEE-8560CBD3A9DA}" type="pres">
      <dgm:prSet presAssocID="{29D226B3-0FBD-49F4-8AC7-641B1DFC9256}" presName="parallelogram4" presStyleLbl="alignNode1" presStyleIdx="45" presStyleCnt="56"/>
      <dgm:spPr/>
    </dgm:pt>
    <dgm:pt modelId="{2CD94146-D2AE-4111-A46E-78C04A22FA0C}" type="pres">
      <dgm:prSet presAssocID="{29D226B3-0FBD-49F4-8AC7-641B1DFC9256}" presName="parallelogram5" presStyleLbl="alignNode1" presStyleIdx="46" presStyleCnt="56"/>
      <dgm:spPr/>
    </dgm:pt>
    <dgm:pt modelId="{9B3450AD-4BFC-4F6A-A23D-FC977E189971}" type="pres">
      <dgm:prSet presAssocID="{29D226B3-0FBD-49F4-8AC7-641B1DFC9256}" presName="parallelogram6" presStyleLbl="alignNode1" presStyleIdx="47" presStyleCnt="56"/>
      <dgm:spPr/>
    </dgm:pt>
    <dgm:pt modelId="{87A4DD99-4992-4768-9618-96D213086D96}" type="pres">
      <dgm:prSet presAssocID="{29D226B3-0FBD-49F4-8AC7-641B1DFC9256}" presName="parallelogram7" presStyleLbl="alignNode1" presStyleIdx="48" presStyleCnt="56"/>
      <dgm:spPr/>
    </dgm:pt>
    <dgm:pt modelId="{99915B5D-6C30-41AB-A617-DD4901C57927}" type="pres">
      <dgm:prSet presAssocID="{16395847-AD12-47C3-9E26-B3DACD945093}" presName="sibTrans" presStyleCnt="0"/>
      <dgm:spPr/>
    </dgm:pt>
    <dgm:pt modelId="{40926713-F2AB-4F61-A1D3-11DCB7CE06F5}" type="pres">
      <dgm:prSet presAssocID="{5E852370-EF2D-48B1-94C6-A1DCE8D7A854}" presName="parenttextcomposite" presStyleCnt="0"/>
      <dgm:spPr/>
    </dgm:pt>
    <dgm:pt modelId="{3F38212B-B401-4C5C-9BC2-47A92B711361}" type="pres">
      <dgm:prSet presAssocID="{5E852370-EF2D-48B1-94C6-A1DCE8D7A854}" presName="parenttext" presStyleLbl="revTx" presStyleIdx="7" presStyleCnt="8">
        <dgm:presLayoutVars>
          <dgm:chMax/>
          <dgm:chPref val="2"/>
          <dgm:bulletEnabled val="1"/>
        </dgm:presLayoutVars>
      </dgm:prSet>
      <dgm:spPr/>
    </dgm:pt>
    <dgm:pt modelId="{B306414C-447F-41DB-A4F8-D26408D52BB2}" type="pres">
      <dgm:prSet presAssocID="{5E852370-EF2D-48B1-94C6-A1DCE8D7A854}" presName="parallelogramComposite" presStyleCnt="0"/>
      <dgm:spPr/>
    </dgm:pt>
    <dgm:pt modelId="{7B912EB4-4C58-44AA-A264-D165EE23D5A3}" type="pres">
      <dgm:prSet presAssocID="{5E852370-EF2D-48B1-94C6-A1DCE8D7A854}" presName="parallelogram1" presStyleLbl="alignNode1" presStyleIdx="49" presStyleCnt="56"/>
      <dgm:spPr/>
    </dgm:pt>
    <dgm:pt modelId="{A61ECB08-F584-4001-95AC-F3D43BB30192}" type="pres">
      <dgm:prSet presAssocID="{5E852370-EF2D-48B1-94C6-A1DCE8D7A854}" presName="parallelogram2" presStyleLbl="alignNode1" presStyleIdx="50" presStyleCnt="56"/>
      <dgm:spPr/>
    </dgm:pt>
    <dgm:pt modelId="{6A9D2A31-4EEF-420D-8D60-0F527EC3CD3F}" type="pres">
      <dgm:prSet presAssocID="{5E852370-EF2D-48B1-94C6-A1DCE8D7A854}" presName="parallelogram3" presStyleLbl="alignNode1" presStyleIdx="51" presStyleCnt="56"/>
      <dgm:spPr/>
    </dgm:pt>
    <dgm:pt modelId="{1D2CB69D-1744-429F-BB08-36844F13F03C}" type="pres">
      <dgm:prSet presAssocID="{5E852370-EF2D-48B1-94C6-A1DCE8D7A854}" presName="parallelogram4" presStyleLbl="alignNode1" presStyleIdx="52" presStyleCnt="56"/>
      <dgm:spPr/>
    </dgm:pt>
    <dgm:pt modelId="{5281B4EA-8B2A-4539-B208-653A55E8720B}" type="pres">
      <dgm:prSet presAssocID="{5E852370-EF2D-48B1-94C6-A1DCE8D7A854}" presName="parallelogram5" presStyleLbl="alignNode1" presStyleIdx="53" presStyleCnt="56"/>
      <dgm:spPr/>
    </dgm:pt>
    <dgm:pt modelId="{210EB063-29E0-4033-B8AC-BD542E228E5F}" type="pres">
      <dgm:prSet presAssocID="{5E852370-EF2D-48B1-94C6-A1DCE8D7A854}" presName="parallelogram6" presStyleLbl="alignNode1" presStyleIdx="54" presStyleCnt="56"/>
      <dgm:spPr/>
    </dgm:pt>
    <dgm:pt modelId="{4C7120F7-847A-4783-A99B-B004844452FD}" type="pres">
      <dgm:prSet presAssocID="{5E852370-EF2D-48B1-94C6-A1DCE8D7A854}" presName="parallelogram7" presStyleLbl="alignNode1" presStyleIdx="55" presStyleCnt="56"/>
      <dgm:spPr/>
    </dgm:pt>
  </dgm:ptLst>
  <dgm:cxnLst>
    <dgm:cxn modelId="{7A2CDA04-8CFE-4984-AB86-FF11E84649FB}" type="presOf" srcId="{713FE682-6FE8-416C-943B-243CB728342D}" destId="{E1719619-836A-4750-A3C4-C420D3C818EC}" srcOrd="0" destOrd="0" presId="urn:microsoft.com/office/officeart/2008/layout/VerticalAccentList"/>
    <dgm:cxn modelId="{EAEC6609-867D-44B8-8F19-7028C8BFEA65}" srcId="{A80C0D01-C666-4BBF-98BF-352F0077FFD7}" destId="{A45F392A-0C2E-4DD6-9066-5874A9ECA2F0}" srcOrd="5" destOrd="0" parTransId="{57D0F419-DA2D-49D7-8C45-CFD9D3C87F77}" sibTransId="{9B0FEE45-428E-444E-ABF8-E2C1E4622239}"/>
    <dgm:cxn modelId="{A734CA13-4264-40F1-A590-1FDA7DD82999}" srcId="{A80C0D01-C666-4BBF-98BF-352F0077FFD7}" destId="{5E852370-EF2D-48B1-94C6-A1DCE8D7A854}" srcOrd="7" destOrd="0" parTransId="{90A844EA-16F6-4682-BC8E-7EC1BC45F6BB}" sibTransId="{B77A999F-4F7C-4E65-A530-E1A6246523CF}"/>
    <dgm:cxn modelId="{EAF5361D-C3EB-4072-90B4-02BB73B0970C}" type="presOf" srcId="{2692AF31-02A8-476B-B42D-E6D274A2E1C4}" destId="{FDC7580C-D3B5-4D73-94B1-614135B2C3D6}" srcOrd="0" destOrd="0" presId="urn:microsoft.com/office/officeart/2008/layout/VerticalAccentList"/>
    <dgm:cxn modelId="{FC08305B-7E4B-4838-B621-8B8BF7989B22}" type="presOf" srcId="{5E852370-EF2D-48B1-94C6-A1DCE8D7A854}" destId="{3F38212B-B401-4C5C-9BC2-47A92B711361}" srcOrd="0" destOrd="0" presId="urn:microsoft.com/office/officeart/2008/layout/VerticalAccentList"/>
    <dgm:cxn modelId="{DAA5966C-464A-48F4-A94C-4A13D7DDC636}" srcId="{A80C0D01-C666-4BBF-98BF-352F0077FFD7}" destId="{5D879D18-BBB8-4B86-ABF2-F3232545C241}" srcOrd="3" destOrd="0" parTransId="{CE26E74D-0674-492E-BCDA-0EC94893C183}" sibTransId="{EE9CD67E-F0B5-4723-A04C-406DCC473595}"/>
    <dgm:cxn modelId="{576A5E4E-4E44-4088-9A05-85B07BE73F4E}" srcId="{A80C0D01-C666-4BBF-98BF-352F0077FFD7}" destId="{29D226B3-0FBD-49F4-8AC7-641B1DFC9256}" srcOrd="6" destOrd="0" parTransId="{7D5B27A6-730B-460C-B673-AD22D3993B17}" sibTransId="{16395847-AD12-47C3-9E26-B3DACD945093}"/>
    <dgm:cxn modelId="{34A4D76F-F9F0-4446-985A-480689892BD7}" srcId="{A80C0D01-C666-4BBF-98BF-352F0077FFD7}" destId="{713FE682-6FE8-416C-943B-243CB728342D}" srcOrd="0" destOrd="0" parTransId="{3C9F2104-4B55-4F14-9831-334BA4C725DE}" sibTransId="{50E5D409-99B9-423D-8972-D25AF684EDE5}"/>
    <dgm:cxn modelId="{8B309757-5790-465F-865D-18A73A369EAD}" srcId="{A80C0D01-C666-4BBF-98BF-352F0077FFD7}" destId="{CF232A4B-4B7D-4D24-B89B-AD5BE555A52C}" srcOrd="1" destOrd="0" parTransId="{994CD32C-5167-45A6-AAE9-95734C9ABA77}" sibTransId="{6E55BB72-E60E-47A9-95E8-D21D6FF5DAEA}"/>
    <dgm:cxn modelId="{ED63A98B-B2D5-4FF9-9EAC-CF88316BDBCB}" type="presOf" srcId="{A45F392A-0C2E-4DD6-9066-5874A9ECA2F0}" destId="{D48E1212-CE0A-4685-B0FC-AFA3043F3962}" srcOrd="0" destOrd="0" presId="urn:microsoft.com/office/officeart/2008/layout/VerticalAccentList"/>
    <dgm:cxn modelId="{BB47DA8D-B31A-499A-9CE6-6CCB85E9F1F6}" type="presOf" srcId="{29D226B3-0FBD-49F4-8AC7-641B1DFC9256}" destId="{723FB65E-8BA9-48C3-93D3-4FA8F4ECAE28}" srcOrd="0" destOrd="0" presId="urn:microsoft.com/office/officeart/2008/layout/VerticalAccentList"/>
    <dgm:cxn modelId="{446B0BA9-B253-4045-B729-5C7D58D09EFB}" type="presOf" srcId="{5D879D18-BBB8-4B86-ABF2-F3232545C241}" destId="{E150E558-BF02-4F98-83E2-9D96CCE85A33}" srcOrd="0" destOrd="0" presId="urn:microsoft.com/office/officeart/2008/layout/VerticalAccentList"/>
    <dgm:cxn modelId="{E4272FAC-4058-4F03-AFF9-52F79081E922}" type="presOf" srcId="{1114FE8F-0E22-4571-B84F-00913CBEBCDA}" destId="{58C0F36F-E131-4C64-8551-33103280FE13}" srcOrd="0" destOrd="0" presId="urn:microsoft.com/office/officeart/2008/layout/VerticalAccentList"/>
    <dgm:cxn modelId="{FCCDB0B5-7E78-4332-AF2A-7149B583CA6C}" type="presOf" srcId="{A80C0D01-C666-4BBF-98BF-352F0077FFD7}" destId="{9FD0BBCF-CBC0-4334-B196-9F25ACA6ACAC}" srcOrd="0" destOrd="0" presId="urn:microsoft.com/office/officeart/2008/layout/VerticalAccentList"/>
    <dgm:cxn modelId="{DB7C88CC-ECD9-4E4A-9116-92CFF023F310}" srcId="{A80C0D01-C666-4BBF-98BF-352F0077FFD7}" destId="{2692AF31-02A8-476B-B42D-E6D274A2E1C4}" srcOrd="4" destOrd="0" parTransId="{2E3D99EB-EE6A-491A-8C3C-37ABDAECE51E}" sibTransId="{C311414B-7047-4C9C-BEDB-291C485FB29C}"/>
    <dgm:cxn modelId="{475FB7E7-15A5-40AE-8096-99B7EB99A6E0}" type="presOf" srcId="{CF232A4B-4B7D-4D24-B89B-AD5BE555A52C}" destId="{21609106-0FB0-4709-B1EB-4F2AF611C077}" srcOrd="0" destOrd="0" presId="urn:microsoft.com/office/officeart/2008/layout/VerticalAccentList"/>
    <dgm:cxn modelId="{A3E5EAFC-B28B-4C67-9706-BE6B6BD445F6}" srcId="{A80C0D01-C666-4BBF-98BF-352F0077FFD7}" destId="{1114FE8F-0E22-4571-B84F-00913CBEBCDA}" srcOrd="2" destOrd="0" parTransId="{D1C63E03-4B38-468E-A172-C781E9ADB080}" sibTransId="{9461A4BA-47B2-4D5D-B57F-C1BCC352A698}"/>
    <dgm:cxn modelId="{2E76BF91-8BD2-4B50-8AC1-073ED4550901}" type="presParOf" srcId="{9FD0BBCF-CBC0-4334-B196-9F25ACA6ACAC}" destId="{4978BD55-228F-46D8-B668-DCD0BF264930}" srcOrd="0" destOrd="0" presId="urn:microsoft.com/office/officeart/2008/layout/VerticalAccentList"/>
    <dgm:cxn modelId="{71FF976D-FA4B-4AB8-ABB3-EFB86F742E8A}" type="presParOf" srcId="{4978BD55-228F-46D8-B668-DCD0BF264930}" destId="{E1719619-836A-4750-A3C4-C420D3C818EC}" srcOrd="0" destOrd="0" presId="urn:microsoft.com/office/officeart/2008/layout/VerticalAccentList"/>
    <dgm:cxn modelId="{D1384996-7014-4099-BBD2-A9A5337253CF}" type="presParOf" srcId="{9FD0BBCF-CBC0-4334-B196-9F25ACA6ACAC}" destId="{EFF68A1B-B576-4B21-8A17-7CAA769F45D3}" srcOrd="1" destOrd="0" presId="urn:microsoft.com/office/officeart/2008/layout/VerticalAccentList"/>
    <dgm:cxn modelId="{15F91151-2CAE-4728-B4B3-0C3CC7B2994D}" type="presParOf" srcId="{EFF68A1B-B576-4B21-8A17-7CAA769F45D3}" destId="{F280405F-5912-42A0-9C23-56C04652237D}" srcOrd="0" destOrd="0" presId="urn:microsoft.com/office/officeart/2008/layout/VerticalAccentList"/>
    <dgm:cxn modelId="{E8589830-DD23-4AD6-A014-500F613C0027}" type="presParOf" srcId="{EFF68A1B-B576-4B21-8A17-7CAA769F45D3}" destId="{15B54DEE-F12C-44D7-9044-18CC9ADF1586}" srcOrd="1" destOrd="0" presId="urn:microsoft.com/office/officeart/2008/layout/VerticalAccentList"/>
    <dgm:cxn modelId="{9E842959-A21D-4B04-B643-5CFDC04FEA46}" type="presParOf" srcId="{EFF68A1B-B576-4B21-8A17-7CAA769F45D3}" destId="{FE10333E-D4CC-471C-871C-63B359632FA0}" srcOrd="2" destOrd="0" presId="urn:microsoft.com/office/officeart/2008/layout/VerticalAccentList"/>
    <dgm:cxn modelId="{D2D6F3A2-4165-4756-B366-E27E0F35E2FB}" type="presParOf" srcId="{EFF68A1B-B576-4B21-8A17-7CAA769F45D3}" destId="{A9DC1E23-5523-43FF-95BD-A8FA9F133037}" srcOrd="3" destOrd="0" presId="urn:microsoft.com/office/officeart/2008/layout/VerticalAccentList"/>
    <dgm:cxn modelId="{6DD03842-FA03-4A90-B0CC-ECAA0E3D4419}" type="presParOf" srcId="{EFF68A1B-B576-4B21-8A17-7CAA769F45D3}" destId="{2F2E8D01-7F8D-42CE-9953-5BF85F374219}" srcOrd="4" destOrd="0" presId="urn:microsoft.com/office/officeart/2008/layout/VerticalAccentList"/>
    <dgm:cxn modelId="{032A2C8C-C6E7-4118-BEA1-39C3C7898112}" type="presParOf" srcId="{EFF68A1B-B576-4B21-8A17-7CAA769F45D3}" destId="{F823A365-1876-484C-80AC-07ABA09DC0F2}" srcOrd="5" destOrd="0" presId="urn:microsoft.com/office/officeart/2008/layout/VerticalAccentList"/>
    <dgm:cxn modelId="{73D7C9F0-42F8-4CE9-80DC-293F538016B7}" type="presParOf" srcId="{EFF68A1B-B576-4B21-8A17-7CAA769F45D3}" destId="{41E64040-033A-4865-AAE1-97486C1B5107}" srcOrd="6" destOrd="0" presId="urn:microsoft.com/office/officeart/2008/layout/VerticalAccentList"/>
    <dgm:cxn modelId="{6AB87044-23CA-4A12-A106-C9FE1A31FB17}" type="presParOf" srcId="{9FD0BBCF-CBC0-4334-B196-9F25ACA6ACAC}" destId="{D4428FF5-A669-42E0-A32C-E88B2B1DA8F6}" srcOrd="2" destOrd="0" presId="urn:microsoft.com/office/officeart/2008/layout/VerticalAccentList"/>
    <dgm:cxn modelId="{883C54A0-D3AE-43F8-AC9F-2D48BE9CEF2D}" type="presParOf" srcId="{9FD0BBCF-CBC0-4334-B196-9F25ACA6ACAC}" destId="{1070B201-D3B2-4FA9-BFDC-F87A34BF4664}" srcOrd="3" destOrd="0" presId="urn:microsoft.com/office/officeart/2008/layout/VerticalAccentList"/>
    <dgm:cxn modelId="{FE68483A-BCCB-4AF2-A17F-516C336C38E1}" type="presParOf" srcId="{1070B201-D3B2-4FA9-BFDC-F87A34BF4664}" destId="{21609106-0FB0-4709-B1EB-4F2AF611C077}" srcOrd="0" destOrd="0" presId="urn:microsoft.com/office/officeart/2008/layout/VerticalAccentList"/>
    <dgm:cxn modelId="{9B141061-6A29-456B-AA7C-C94737B70685}" type="presParOf" srcId="{9FD0BBCF-CBC0-4334-B196-9F25ACA6ACAC}" destId="{6FF0605E-AE4A-4966-9DE7-F28CB33F6C78}" srcOrd="4" destOrd="0" presId="urn:microsoft.com/office/officeart/2008/layout/VerticalAccentList"/>
    <dgm:cxn modelId="{1DF53D20-C95C-4A63-9B61-D0DFD31E2E96}" type="presParOf" srcId="{6FF0605E-AE4A-4966-9DE7-F28CB33F6C78}" destId="{D592EDD8-EFE4-4DEF-AF65-24FA8A5C41F6}" srcOrd="0" destOrd="0" presId="urn:microsoft.com/office/officeart/2008/layout/VerticalAccentList"/>
    <dgm:cxn modelId="{50D94E75-8389-4829-8F0C-FFE5F808BCBB}" type="presParOf" srcId="{6FF0605E-AE4A-4966-9DE7-F28CB33F6C78}" destId="{541D0698-08DF-4EA8-92A1-BF73880CEBD1}" srcOrd="1" destOrd="0" presId="urn:microsoft.com/office/officeart/2008/layout/VerticalAccentList"/>
    <dgm:cxn modelId="{D6FAEA36-92C4-42F9-8619-E5F4254A6F06}" type="presParOf" srcId="{6FF0605E-AE4A-4966-9DE7-F28CB33F6C78}" destId="{E690A364-39DB-47E5-BABD-BB5CAB746481}" srcOrd="2" destOrd="0" presId="urn:microsoft.com/office/officeart/2008/layout/VerticalAccentList"/>
    <dgm:cxn modelId="{4CC6FE63-6DD7-4A3D-80F6-9643EF72BB14}" type="presParOf" srcId="{6FF0605E-AE4A-4966-9DE7-F28CB33F6C78}" destId="{35051565-1E77-41CA-8F4E-82A2B2FD6BE9}" srcOrd="3" destOrd="0" presId="urn:microsoft.com/office/officeart/2008/layout/VerticalAccentList"/>
    <dgm:cxn modelId="{70D0FA5D-8FFE-406E-9097-8A8D1EC8AB86}" type="presParOf" srcId="{6FF0605E-AE4A-4966-9DE7-F28CB33F6C78}" destId="{99FA164E-D6D2-497C-A40A-D9E539ACB484}" srcOrd="4" destOrd="0" presId="urn:microsoft.com/office/officeart/2008/layout/VerticalAccentList"/>
    <dgm:cxn modelId="{58D1A1BB-4872-4A46-937B-8508D88FB74B}" type="presParOf" srcId="{6FF0605E-AE4A-4966-9DE7-F28CB33F6C78}" destId="{C1FA5097-AD4B-4B34-8A39-8BCA1B145788}" srcOrd="5" destOrd="0" presId="urn:microsoft.com/office/officeart/2008/layout/VerticalAccentList"/>
    <dgm:cxn modelId="{F944788F-71DA-4603-9331-0A9C55DA9335}" type="presParOf" srcId="{6FF0605E-AE4A-4966-9DE7-F28CB33F6C78}" destId="{5FA0124B-8FCF-4BB0-9308-B096C281FFB1}" srcOrd="6" destOrd="0" presId="urn:microsoft.com/office/officeart/2008/layout/VerticalAccentList"/>
    <dgm:cxn modelId="{7670773E-F4AE-401D-A0CA-35A5FDF539C8}" type="presParOf" srcId="{9FD0BBCF-CBC0-4334-B196-9F25ACA6ACAC}" destId="{C7C27251-3AF8-4298-9A6B-BEF14989DC8D}" srcOrd="5" destOrd="0" presId="urn:microsoft.com/office/officeart/2008/layout/VerticalAccentList"/>
    <dgm:cxn modelId="{707FFB5D-E681-479D-A607-1712029FF93F}" type="presParOf" srcId="{9FD0BBCF-CBC0-4334-B196-9F25ACA6ACAC}" destId="{1F0BC9C0-57D6-4A5F-A748-59304290978F}" srcOrd="6" destOrd="0" presId="urn:microsoft.com/office/officeart/2008/layout/VerticalAccentList"/>
    <dgm:cxn modelId="{5F227E54-F4C9-47EF-BE9B-A8E81F103787}" type="presParOf" srcId="{1F0BC9C0-57D6-4A5F-A748-59304290978F}" destId="{58C0F36F-E131-4C64-8551-33103280FE13}" srcOrd="0" destOrd="0" presId="urn:microsoft.com/office/officeart/2008/layout/VerticalAccentList"/>
    <dgm:cxn modelId="{73F5BD05-4971-4120-A486-D1DC59836057}" type="presParOf" srcId="{9FD0BBCF-CBC0-4334-B196-9F25ACA6ACAC}" destId="{C20784A3-18E2-4212-AC23-0059F89C3297}" srcOrd="7" destOrd="0" presId="urn:microsoft.com/office/officeart/2008/layout/VerticalAccentList"/>
    <dgm:cxn modelId="{1A0B4EB1-FAB7-4F28-B865-E7A5ED3B45C8}" type="presParOf" srcId="{C20784A3-18E2-4212-AC23-0059F89C3297}" destId="{94635D6B-66B7-4E11-883B-DB573F93108D}" srcOrd="0" destOrd="0" presId="urn:microsoft.com/office/officeart/2008/layout/VerticalAccentList"/>
    <dgm:cxn modelId="{E290610F-1FA8-4BBA-8B85-DCCA71184B67}" type="presParOf" srcId="{C20784A3-18E2-4212-AC23-0059F89C3297}" destId="{966050D0-237A-4436-A837-306CE0153FA0}" srcOrd="1" destOrd="0" presId="urn:microsoft.com/office/officeart/2008/layout/VerticalAccentList"/>
    <dgm:cxn modelId="{2C7B2FD2-24EB-4B3A-85AA-4F2FE8F664B9}" type="presParOf" srcId="{C20784A3-18E2-4212-AC23-0059F89C3297}" destId="{6577132F-8CC0-464C-B9B9-6D5ED5A7327B}" srcOrd="2" destOrd="0" presId="urn:microsoft.com/office/officeart/2008/layout/VerticalAccentList"/>
    <dgm:cxn modelId="{E7F2CB8E-9EF8-49DD-8FFF-8D74A2EFD017}" type="presParOf" srcId="{C20784A3-18E2-4212-AC23-0059F89C3297}" destId="{B9938C60-E906-45F0-A86B-539FD40E5367}" srcOrd="3" destOrd="0" presId="urn:microsoft.com/office/officeart/2008/layout/VerticalAccentList"/>
    <dgm:cxn modelId="{3D6F456D-5A12-4FE9-9302-7D9ED66FBFE3}" type="presParOf" srcId="{C20784A3-18E2-4212-AC23-0059F89C3297}" destId="{5D768216-E328-45CF-B88F-7B804A9DC3F7}" srcOrd="4" destOrd="0" presId="urn:microsoft.com/office/officeart/2008/layout/VerticalAccentList"/>
    <dgm:cxn modelId="{57B30802-B8D5-46D7-82DA-485B0FB92888}" type="presParOf" srcId="{C20784A3-18E2-4212-AC23-0059F89C3297}" destId="{EB75EE3B-8E25-4E10-A766-FF4F1DD90691}" srcOrd="5" destOrd="0" presId="urn:microsoft.com/office/officeart/2008/layout/VerticalAccentList"/>
    <dgm:cxn modelId="{87A24B58-56DE-464E-8735-DF3CB6BB2AFA}" type="presParOf" srcId="{C20784A3-18E2-4212-AC23-0059F89C3297}" destId="{AEBD9983-9379-4BBF-97B1-73FCB67AC64A}" srcOrd="6" destOrd="0" presId="urn:microsoft.com/office/officeart/2008/layout/VerticalAccentList"/>
    <dgm:cxn modelId="{4EC04FA3-2789-4784-80F1-47DC6D217A6D}" type="presParOf" srcId="{9FD0BBCF-CBC0-4334-B196-9F25ACA6ACAC}" destId="{D8BF90F4-2A79-4440-BC01-078ED5D2F3A9}" srcOrd="8" destOrd="0" presId="urn:microsoft.com/office/officeart/2008/layout/VerticalAccentList"/>
    <dgm:cxn modelId="{753346CD-57F6-476D-AF0B-26B5190F353F}" type="presParOf" srcId="{9FD0BBCF-CBC0-4334-B196-9F25ACA6ACAC}" destId="{37FB44B8-75ED-4517-A23B-C43F714C30C3}" srcOrd="9" destOrd="0" presId="urn:microsoft.com/office/officeart/2008/layout/VerticalAccentList"/>
    <dgm:cxn modelId="{A5306E37-1D4F-4C6C-A9F4-228A2032B884}" type="presParOf" srcId="{37FB44B8-75ED-4517-A23B-C43F714C30C3}" destId="{E150E558-BF02-4F98-83E2-9D96CCE85A33}" srcOrd="0" destOrd="0" presId="urn:microsoft.com/office/officeart/2008/layout/VerticalAccentList"/>
    <dgm:cxn modelId="{19666A43-B519-4214-B98E-DAF3DF1DC603}" type="presParOf" srcId="{9FD0BBCF-CBC0-4334-B196-9F25ACA6ACAC}" destId="{CCE26A14-9FAA-41EA-9283-6C36796D12A6}" srcOrd="10" destOrd="0" presId="urn:microsoft.com/office/officeart/2008/layout/VerticalAccentList"/>
    <dgm:cxn modelId="{974EAB8D-9A37-4566-B414-95E446E62450}" type="presParOf" srcId="{CCE26A14-9FAA-41EA-9283-6C36796D12A6}" destId="{F0877687-FA4D-4EB1-AB05-38A143C2332E}" srcOrd="0" destOrd="0" presId="urn:microsoft.com/office/officeart/2008/layout/VerticalAccentList"/>
    <dgm:cxn modelId="{D50C4D6E-FFA3-4D1F-8DB8-19D0D3C76557}" type="presParOf" srcId="{CCE26A14-9FAA-41EA-9283-6C36796D12A6}" destId="{D1F220D9-A78E-4CF9-A745-9A8B8C8C81F0}" srcOrd="1" destOrd="0" presId="urn:microsoft.com/office/officeart/2008/layout/VerticalAccentList"/>
    <dgm:cxn modelId="{8AEAA8F8-DA0C-4547-9BA2-A0581FBCCD0C}" type="presParOf" srcId="{CCE26A14-9FAA-41EA-9283-6C36796D12A6}" destId="{FE8165E1-D906-45EC-888B-6B549D39A67D}" srcOrd="2" destOrd="0" presId="urn:microsoft.com/office/officeart/2008/layout/VerticalAccentList"/>
    <dgm:cxn modelId="{2EEDEAAE-3438-424A-BD49-58A3186E2750}" type="presParOf" srcId="{CCE26A14-9FAA-41EA-9283-6C36796D12A6}" destId="{93042544-0261-4731-9DAB-1C89A73F422C}" srcOrd="3" destOrd="0" presId="urn:microsoft.com/office/officeart/2008/layout/VerticalAccentList"/>
    <dgm:cxn modelId="{E54D9006-1220-4149-A9C4-7415E9DB0F90}" type="presParOf" srcId="{CCE26A14-9FAA-41EA-9283-6C36796D12A6}" destId="{BC343FE7-8DA3-407F-A37A-939B35805F1B}" srcOrd="4" destOrd="0" presId="urn:microsoft.com/office/officeart/2008/layout/VerticalAccentList"/>
    <dgm:cxn modelId="{B3D9759A-68FE-4489-BF1C-67D40DF0BBED}" type="presParOf" srcId="{CCE26A14-9FAA-41EA-9283-6C36796D12A6}" destId="{65C93CDA-434F-4AF3-8F36-8C50059213AF}" srcOrd="5" destOrd="0" presId="urn:microsoft.com/office/officeart/2008/layout/VerticalAccentList"/>
    <dgm:cxn modelId="{411A8F0D-2AC5-4E34-8ACD-BD0F5DD8D595}" type="presParOf" srcId="{CCE26A14-9FAA-41EA-9283-6C36796D12A6}" destId="{DDC87DB5-EF63-46A8-A6F9-849F6E89EEC2}" srcOrd="6" destOrd="0" presId="urn:microsoft.com/office/officeart/2008/layout/VerticalAccentList"/>
    <dgm:cxn modelId="{6BF0CBD1-C315-4970-9140-5EA0567D7E5B}" type="presParOf" srcId="{9FD0BBCF-CBC0-4334-B196-9F25ACA6ACAC}" destId="{5DBA5391-C4B4-4A87-9B03-B3F347CFA56D}" srcOrd="11" destOrd="0" presId="urn:microsoft.com/office/officeart/2008/layout/VerticalAccentList"/>
    <dgm:cxn modelId="{D344FCC8-3536-49FE-AD3C-BE24B2E8CA20}" type="presParOf" srcId="{9FD0BBCF-CBC0-4334-B196-9F25ACA6ACAC}" destId="{D3386A34-7F84-413F-B3FF-DCCE32D1B4C3}" srcOrd="12" destOrd="0" presId="urn:microsoft.com/office/officeart/2008/layout/VerticalAccentList"/>
    <dgm:cxn modelId="{B016951A-746B-436E-8A2F-877E76E28B73}" type="presParOf" srcId="{D3386A34-7F84-413F-B3FF-DCCE32D1B4C3}" destId="{FDC7580C-D3B5-4D73-94B1-614135B2C3D6}" srcOrd="0" destOrd="0" presId="urn:microsoft.com/office/officeart/2008/layout/VerticalAccentList"/>
    <dgm:cxn modelId="{04728DE7-8BB3-4F72-9463-CBD8A3E9F3CC}" type="presParOf" srcId="{9FD0BBCF-CBC0-4334-B196-9F25ACA6ACAC}" destId="{E2C3AC6C-1345-4637-B075-5C99CA693CCA}" srcOrd="13" destOrd="0" presId="urn:microsoft.com/office/officeart/2008/layout/VerticalAccentList"/>
    <dgm:cxn modelId="{99C4B05B-6AB2-4113-BDF2-0942BC01E6A4}" type="presParOf" srcId="{E2C3AC6C-1345-4637-B075-5C99CA693CCA}" destId="{F67C5B02-03C9-48AA-9D81-EA4C2D178C89}" srcOrd="0" destOrd="0" presId="urn:microsoft.com/office/officeart/2008/layout/VerticalAccentList"/>
    <dgm:cxn modelId="{53BAFD87-C038-431D-9080-7621DC025580}" type="presParOf" srcId="{E2C3AC6C-1345-4637-B075-5C99CA693CCA}" destId="{4636C135-04F8-474E-8D35-FAF3BAF230A3}" srcOrd="1" destOrd="0" presId="urn:microsoft.com/office/officeart/2008/layout/VerticalAccentList"/>
    <dgm:cxn modelId="{964F45D3-922C-4DD4-8394-39043A82B076}" type="presParOf" srcId="{E2C3AC6C-1345-4637-B075-5C99CA693CCA}" destId="{760C3756-FF13-40B2-9765-C6E9B184D7CB}" srcOrd="2" destOrd="0" presId="urn:microsoft.com/office/officeart/2008/layout/VerticalAccentList"/>
    <dgm:cxn modelId="{B199F94A-134A-4637-BD8E-0749D38CEF68}" type="presParOf" srcId="{E2C3AC6C-1345-4637-B075-5C99CA693CCA}" destId="{EEF1E3D3-509D-45F3-B17A-E829C577B887}" srcOrd="3" destOrd="0" presId="urn:microsoft.com/office/officeart/2008/layout/VerticalAccentList"/>
    <dgm:cxn modelId="{1D62CC3D-5E68-4FEF-93C0-7C174D5396AC}" type="presParOf" srcId="{E2C3AC6C-1345-4637-B075-5C99CA693CCA}" destId="{3FB5FEDB-854D-4DCE-A058-A124EEB35086}" srcOrd="4" destOrd="0" presId="urn:microsoft.com/office/officeart/2008/layout/VerticalAccentList"/>
    <dgm:cxn modelId="{57300207-D740-42CF-A874-D35B994B03CE}" type="presParOf" srcId="{E2C3AC6C-1345-4637-B075-5C99CA693CCA}" destId="{660F59FB-5D63-4C61-8AA6-36AA619FFAC1}" srcOrd="5" destOrd="0" presId="urn:microsoft.com/office/officeart/2008/layout/VerticalAccentList"/>
    <dgm:cxn modelId="{8C07BD5B-6FCF-4F57-A7FD-071371E8CDAC}" type="presParOf" srcId="{E2C3AC6C-1345-4637-B075-5C99CA693CCA}" destId="{B12BFED2-F24E-49D3-8009-D8D4B8509B76}" srcOrd="6" destOrd="0" presId="urn:microsoft.com/office/officeart/2008/layout/VerticalAccentList"/>
    <dgm:cxn modelId="{BBCC28BF-4D28-4F45-B3C8-60CA2391C125}" type="presParOf" srcId="{9FD0BBCF-CBC0-4334-B196-9F25ACA6ACAC}" destId="{05C90863-1072-4969-892B-655B23C12B7A}" srcOrd="14" destOrd="0" presId="urn:microsoft.com/office/officeart/2008/layout/VerticalAccentList"/>
    <dgm:cxn modelId="{EC4AEFEE-5A3F-4623-A193-AAB625F28E6C}" type="presParOf" srcId="{9FD0BBCF-CBC0-4334-B196-9F25ACA6ACAC}" destId="{7C5C51A1-6DC4-4A74-9A10-AE1E1B0E38AB}" srcOrd="15" destOrd="0" presId="urn:microsoft.com/office/officeart/2008/layout/VerticalAccentList"/>
    <dgm:cxn modelId="{9F68EDC8-9191-491B-9849-762119DE096D}" type="presParOf" srcId="{7C5C51A1-6DC4-4A74-9A10-AE1E1B0E38AB}" destId="{D48E1212-CE0A-4685-B0FC-AFA3043F3962}" srcOrd="0" destOrd="0" presId="urn:microsoft.com/office/officeart/2008/layout/VerticalAccentList"/>
    <dgm:cxn modelId="{F2CF97B3-FAB8-4062-9DDC-109C0124A892}" type="presParOf" srcId="{9FD0BBCF-CBC0-4334-B196-9F25ACA6ACAC}" destId="{89C72AB2-23A2-4DEE-AC30-BDEF4A4BD02F}" srcOrd="16" destOrd="0" presId="urn:microsoft.com/office/officeart/2008/layout/VerticalAccentList"/>
    <dgm:cxn modelId="{247D7B98-CC9E-47BB-A290-DF9C2121F8D4}" type="presParOf" srcId="{89C72AB2-23A2-4DEE-AC30-BDEF4A4BD02F}" destId="{1F7BC2DD-AB44-4BAA-BD89-D07B8724AEE5}" srcOrd="0" destOrd="0" presId="urn:microsoft.com/office/officeart/2008/layout/VerticalAccentList"/>
    <dgm:cxn modelId="{C092AEA2-263D-41F5-BBB3-C7F386EAEF2F}" type="presParOf" srcId="{89C72AB2-23A2-4DEE-AC30-BDEF4A4BD02F}" destId="{1B897EF0-387B-4417-A184-861240437AF8}" srcOrd="1" destOrd="0" presId="urn:microsoft.com/office/officeart/2008/layout/VerticalAccentList"/>
    <dgm:cxn modelId="{C11B6680-45D7-4E22-8CAC-F544E691D165}" type="presParOf" srcId="{89C72AB2-23A2-4DEE-AC30-BDEF4A4BD02F}" destId="{491F29EB-A579-4400-A5CA-DF00BE5737DE}" srcOrd="2" destOrd="0" presId="urn:microsoft.com/office/officeart/2008/layout/VerticalAccentList"/>
    <dgm:cxn modelId="{D6689402-EC86-4CA6-9A3F-ADE1240A2814}" type="presParOf" srcId="{89C72AB2-23A2-4DEE-AC30-BDEF4A4BD02F}" destId="{F077DB07-E217-423B-ACDF-F085BAC09C07}" srcOrd="3" destOrd="0" presId="urn:microsoft.com/office/officeart/2008/layout/VerticalAccentList"/>
    <dgm:cxn modelId="{1DB9AA07-7A81-4820-8A55-675607E3A8F7}" type="presParOf" srcId="{89C72AB2-23A2-4DEE-AC30-BDEF4A4BD02F}" destId="{B66B1D14-5992-4F0C-B81D-9260475A5914}" srcOrd="4" destOrd="0" presId="urn:microsoft.com/office/officeart/2008/layout/VerticalAccentList"/>
    <dgm:cxn modelId="{81CB608D-A095-4973-B3A7-A845E0D486FF}" type="presParOf" srcId="{89C72AB2-23A2-4DEE-AC30-BDEF4A4BD02F}" destId="{A5409BE0-926D-411E-A0BA-873799D685D9}" srcOrd="5" destOrd="0" presId="urn:microsoft.com/office/officeart/2008/layout/VerticalAccentList"/>
    <dgm:cxn modelId="{C2D40735-1BBB-4517-AA07-9F43DF19E9D3}" type="presParOf" srcId="{89C72AB2-23A2-4DEE-AC30-BDEF4A4BD02F}" destId="{BD40607A-5806-4F0D-B592-DC9B48695DAC}" srcOrd="6" destOrd="0" presId="urn:microsoft.com/office/officeart/2008/layout/VerticalAccentList"/>
    <dgm:cxn modelId="{3C867B81-E658-437C-B7FF-61725524C38D}" type="presParOf" srcId="{9FD0BBCF-CBC0-4334-B196-9F25ACA6ACAC}" destId="{1EACDF7E-A868-40CC-99D8-CBA62D515B24}" srcOrd="17" destOrd="0" presId="urn:microsoft.com/office/officeart/2008/layout/VerticalAccentList"/>
    <dgm:cxn modelId="{CB4DF774-BA86-49F8-B631-A0D48DE0250B}" type="presParOf" srcId="{9FD0BBCF-CBC0-4334-B196-9F25ACA6ACAC}" destId="{EFD666F8-FCB1-45ED-8B40-5B1D1A222BE0}" srcOrd="18" destOrd="0" presId="urn:microsoft.com/office/officeart/2008/layout/VerticalAccentList"/>
    <dgm:cxn modelId="{9DB493AF-6AB8-4041-8256-0FF04DC4E621}" type="presParOf" srcId="{EFD666F8-FCB1-45ED-8B40-5B1D1A222BE0}" destId="{723FB65E-8BA9-48C3-93D3-4FA8F4ECAE28}" srcOrd="0" destOrd="0" presId="urn:microsoft.com/office/officeart/2008/layout/VerticalAccentList"/>
    <dgm:cxn modelId="{BB7E7D0C-457E-45D6-96B9-A6E4FFF7183D}" type="presParOf" srcId="{9FD0BBCF-CBC0-4334-B196-9F25ACA6ACAC}" destId="{D159F0FC-E2F0-4065-9716-B110E130DBE2}" srcOrd="19" destOrd="0" presId="urn:microsoft.com/office/officeart/2008/layout/VerticalAccentList"/>
    <dgm:cxn modelId="{45E96375-5514-49E8-944F-9137CA799260}" type="presParOf" srcId="{D159F0FC-E2F0-4065-9716-B110E130DBE2}" destId="{9AF72D91-F130-4EFC-A71C-9BAB9AD8DE16}" srcOrd="0" destOrd="0" presId="urn:microsoft.com/office/officeart/2008/layout/VerticalAccentList"/>
    <dgm:cxn modelId="{30A9F3A3-97A3-4B9D-897A-804847E5ED1B}" type="presParOf" srcId="{D159F0FC-E2F0-4065-9716-B110E130DBE2}" destId="{4EE6ADCD-21DF-4E84-96D0-9747AB0C9C9A}" srcOrd="1" destOrd="0" presId="urn:microsoft.com/office/officeart/2008/layout/VerticalAccentList"/>
    <dgm:cxn modelId="{F16578D1-66C2-4D90-9A22-182616A087C2}" type="presParOf" srcId="{D159F0FC-E2F0-4065-9716-B110E130DBE2}" destId="{0175410A-8D9E-42FA-8701-2A22ED02637C}" srcOrd="2" destOrd="0" presId="urn:microsoft.com/office/officeart/2008/layout/VerticalAccentList"/>
    <dgm:cxn modelId="{3605E1C1-2670-465F-B562-5387B62852AA}" type="presParOf" srcId="{D159F0FC-E2F0-4065-9716-B110E130DBE2}" destId="{08179B80-F5BA-40AB-BCEE-8560CBD3A9DA}" srcOrd="3" destOrd="0" presId="urn:microsoft.com/office/officeart/2008/layout/VerticalAccentList"/>
    <dgm:cxn modelId="{EF9FF694-CAEB-4AE6-A294-6F6C8710DEE3}" type="presParOf" srcId="{D159F0FC-E2F0-4065-9716-B110E130DBE2}" destId="{2CD94146-D2AE-4111-A46E-78C04A22FA0C}" srcOrd="4" destOrd="0" presId="urn:microsoft.com/office/officeart/2008/layout/VerticalAccentList"/>
    <dgm:cxn modelId="{99425C2C-752B-40FE-AD8B-ABADCCC15AC8}" type="presParOf" srcId="{D159F0FC-E2F0-4065-9716-B110E130DBE2}" destId="{9B3450AD-4BFC-4F6A-A23D-FC977E189971}" srcOrd="5" destOrd="0" presId="urn:microsoft.com/office/officeart/2008/layout/VerticalAccentList"/>
    <dgm:cxn modelId="{E4983DBD-C8E9-4D9C-B473-1C67F6A21D39}" type="presParOf" srcId="{D159F0FC-E2F0-4065-9716-B110E130DBE2}" destId="{87A4DD99-4992-4768-9618-96D213086D96}" srcOrd="6" destOrd="0" presId="urn:microsoft.com/office/officeart/2008/layout/VerticalAccentList"/>
    <dgm:cxn modelId="{02E35279-14D4-4239-AEAB-FD01D710DC78}" type="presParOf" srcId="{9FD0BBCF-CBC0-4334-B196-9F25ACA6ACAC}" destId="{99915B5D-6C30-41AB-A617-DD4901C57927}" srcOrd="20" destOrd="0" presId="urn:microsoft.com/office/officeart/2008/layout/VerticalAccentList"/>
    <dgm:cxn modelId="{C1FC0EF2-E339-49D5-81F1-CBFBB5BA00E0}" type="presParOf" srcId="{9FD0BBCF-CBC0-4334-B196-9F25ACA6ACAC}" destId="{40926713-F2AB-4F61-A1D3-11DCB7CE06F5}" srcOrd="21" destOrd="0" presId="urn:microsoft.com/office/officeart/2008/layout/VerticalAccentList"/>
    <dgm:cxn modelId="{BD7E4A72-7881-4B8A-8365-0B23AA41A4C8}" type="presParOf" srcId="{40926713-F2AB-4F61-A1D3-11DCB7CE06F5}" destId="{3F38212B-B401-4C5C-9BC2-47A92B711361}" srcOrd="0" destOrd="0" presId="urn:microsoft.com/office/officeart/2008/layout/VerticalAccentList"/>
    <dgm:cxn modelId="{8C515F8C-F0FE-46AE-842F-76D78080751F}" type="presParOf" srcId="{9FD0BBCF-CBC0-4334-B196-9F25ACA6ACAC}" destId="{B306414C-447F-41DB-A4F8-D26408D52BB2}" srcOrd="22" destOrd="0" presId="urn:microsoft.com/office/officeart/2008/layout/VerticalAccentList"/>
    <dgm:cxn modelId="{E487CA5A-4A13-4650-ABCB-B461460B194E}" type="presParOf" srcId="{B306414C-447F-41DB-A4F8-D26408D52BB2}" destId="{7B912EB4-4C58-44AA-A264-D165EE23D5A3}" srcOrd="0" destOrd="0" presId="urn:microsoft.com/office/officeart/2008/layout/VerticalAccentList"/>
    <dgm:cxn modelId="{D0DB4CCE-3782-4B6E-A66D-12DB6090ACB6}" type="presParOf" srcId="{B306414C-447F-41DB-A4F8-D26408D52BB2}" destId="{A61ECB08-F584-4001-95AC-F3D43BB30192}" srcOrd="1" destOrd="0" presId="urn:microsoft.com/office/officeart/2008/layout/VerticalAccentList"/>
    <dgm:cxn modelId="{634099DD-E485-45B5-AF76-E01449C51713}" type="presParOf" srcId="{B306414C-447F-41DB-A4F8-D26408D52BB2}" destId="{6A9D2A31-4EEF-420D-8D60-0F527EC3CD3F}" srcOrd="2" destOrd="0" presId="urn:microsoft.com/office/officeart/2008/layout/VerticalAccentList"/>
    <dgm:cxn modelId="{000A0D12-A44C-42CD-A830-64B991BA4AA9}" type="presParOf" srcId="{B306414C-447F-41DB-A4F8-D26408D52BB2}" destId="{1D2CB69D-1744-429F-BB08-36844F13F03C}" srcOrd="3" destOrd="0" presId="urn:microsoft.com/office/officeart/2008/layout/VerticalAccentList"/>
    <dgm:cxn modelId="{1AA05C39-C950-4B0B-8945-B3E6C0779163}" type="presParOf" srcId="{B306414C-447F-41DB-A4F8-D26408D52BB2}" destId="{5281B4EA-8B2A-4539-B208-653A55E8720B}" srcOrd="4" destOrd="0" presId="urn:microsoft.com/office/officeart/2008/layout/VerticalAccentList"/>
    <dgm:cxn modelId="{5834E352-0939-43A8-938B-482651A92BF1}" type="presParOf" srcId="{B306414C-447F-41DB-A4F8-D26408D52BB2}" destId="{210EB063-29E0-4033-B8AC-BD542E228E5F}" srcOrd="5" destOrd="0" presId="urn:microsoft.com/office/officeart/2008/layout/VerticalAccentList"/>
    <dgm:cxn modelId="{8C0D662C-39C2-4D9C-9E18-3FA69A0D0256}" type="presParOf" srcId="{B306414C-447F-41DB-A4F8-D26408D52BB2}" destId="{4C7120F7-847A-4783-A99B-B004844452FD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BE7DC02-CF10-4D8A-BAF2-CA3BD0DF728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C13C2A5-4CF0-4C33-A18B-722AD87F04DB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EQUIPOS DE CÓMPUTO, </a:t>
          </a:r>
          <a:endParaRPr lang="es-MX" dirty="0"/>
        </a:p>
      </dgm:t>
    </dgm:pt>
    <dgm:pt modelId="{73CA3E90-5EA0-40F8-90C4-4461847CADDF}" type="parTrans" cxnId="{A06254C4-900E-4D6C-931A-3531275B10D7}">
      <dgm:prSet/>
      <dgm:spPr/>
      <dgm:t>
        <a:bodyPr/>
        <a:lstStyle/>
        <a:p>
          <a:endParaRPr lang="es-MX"/>
        </a:p>
      </dgm:t>
    </dgm:pt>
    <dgm:pt modelId="{C9295DD4-EF8A-44C8-A0FD-9D87BB30A0E7}" type="sibTrans" cxnId="{A06254C4-900E-4D6C-931A-3531275B10D7}">
      <dgm:prSet/>
      <dgm:spPr/>
      <dgm:t>
        <a:bodyPr/>
        <a:lstStyle/>
        <a:p>
          <a:endParaRPr lang="es-MX"/>
        </a:p>
      </dgm:t>
    </dgm:pt>
    <dgm:pt modelId="{CE714200-A6B9-4366-9C47-60DE5111C16A}">
      <dgm:prSet/>
      <dgm:spPr/>
      <dgm:t>
        <a:bodyPr/>
        <a:lstStyle/>
        <a:p>
          <a:r>
            <a:rPr lang="es-MX">
              <a:latin typeface="Arial Narrow" panose="020B0606020202030204" pitchFamily="34" charset="0"/>
            </a:rPr>
            <a:t>BANCOS DE MADERA Y METAL</a:t>
          </a:r>
          <a:endParaRPr lang="es-MX" dirty="0">
            <a:latin typeface="Arial Narrow" panose="020B0606020202030204" pitchFamily="34" charset="0"/>
          </a:endParaRPr>
        </a:p>
      </dgm:t>
    </dgm:pt>
    <dgm:pt modelId="{E1126A07-37F3-4DD0-967C-4EFA62009135}" type="parTrans" cxnId="{89873A9A-1C3B-405D-89F1-C2B2DCC63536}">
      <dgm:prSet/>
      <dgm:spPr/>
      <dgm:t>
        <a:bodyPr/>
        <a:lstStyle/>
        <a:p>
          <a:endParaRPr lang="es-MX"/>
        </a:p>
      </dgm:t>
    </dgm:pt>
    <dgm:pt modelId="{3B65500D-F287-4EB4-9612-11E35B7D47BE}" type="sibTrans" cxnId="{89873A9A-1C3B-405D-89F1-C2B2DCC63536}">
      <dgm:prSet/>
      <dgm:spPr/>
      <dgm:t>
        <a:bodyPr/>
        <a:lstStyle/>
        <a:p>
          <a:endParaRPr lang="es-MX"/>
        </a:p>
      </dgm:t>
    </dgm:pt>
    <dgm:pt modelId="{0B1E75BD-3423-4634-A313-4D67EEE1F6AF}">
      <dgm:prSet/>
      <dgm:spPr/>
      <dgm:t>
        <a:bodyPr/>
        <a:lstStyle/>
        <a:p>
          <a:r>
            <a:rPr lang="es-MX">
              <a:latin typeface="Arial Narrow" panose="020B0606020202030204" pitchFamily="34" charset="0"/>
            </a:rPr>
            <a:t>UNIFORMES Y ACCESORIOS PARA ESCOLTA</a:t>
          </a:r>
          <a:endParaRPr lang="es-MX" dirty="0">
            <a:latin typeface="Arial Narrow" panose="020B0606020202030204" pitchFamily="34" charset="0"/>
          </a:endParaRPr>
        </a:p>
      </dgm:t>
    </dgm:pt>
    <dgm:pt modelId="{835E9117-796D-4AE7-B9CD-A77C96264388}" type="parTrans" cxnId="{0D746F8E-408B-4563-B3BD-B1FE427D4CE4}">
      <dgm:prSet/>
      <dgm:spPr/>
      <dgm:t>
        <a:bodyPr/>
        <a:lstStyle/>
        <a:p>
          <a:endParaRPr lang="es-MX"/>
        </a:p>
      </dgm:t>
    </dgm:pt>
    <dgm:pt modelId="{ECE22F93-AF91-40E8-855B-1D96133BD6F4}" type="sibTrans" cxnId="{0D746F8E-408B-4563-B3BD-B1FE427D4CE4}">
      <dgm:prSet/>
      <dgm:spPr/>
      <dgm:t>
        <a:bodyPr/>
        <a:lstStyle/>
        <a:p>
          <a:endParaRPr lang="es-MX"/>
        </a:p>
      </dgm:t>
    </dgm:pt>
    <dgm:pt modelId="{CE38EEA8-05BC-4AC6-B1A0-5D1A8FB737AD}">
      <dgm:prSet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PUBLICIDAD NUEVO INGRESO</a:t>
          </a:r>
        </a:p>
      </dgm:t>
    </dgm:pt>
    <dgm:pt modelId="{48E488FB-794C-4D43-BB3B-50C7886690E0}" type="parTrans" cxnId="{D734A597-660F-4B70-AF05-9CE0F0A06400}">
      <dgm:prSet/>
      <dgm:spPr/>
      <dgm:t>
        <a:bodyPr/>
        <a:lstStyle/>
        <a:p>
          <a:endParaRPr lang="es-MX"/>
        </a:p>
      </dgm:t>
    </dgm:pt>
    <dgm:pt modelId="{DD5CB170-6E0C-4B09-89F3-8E26E35FAE6C}" type="sibTrans" cxnId="{D734A597-660F-4B70-AF05-9CE0F0A06400}">
      <dgm:prSet/>
      <dgm:spPr/>
      <dgm:t>
        <a:bodyPr/>
        <a:lstStyle/>
        <a:p>
          <a:endParaRPr lang="es-MX"/>
        </a:p>
      </dgm:t>
    </dgm:pt>
    <dgm:pt modelId="{4A2839E8-51DF-47F1-B5C4-119DC21727CD}" type="pres">
      <dgm:prSet presAssocID="{3BE7DC02-CF10-4D8A-BAF2-CA3BD0DF7281}" presName="Name0" presStyleCnt="0">
        <dgm:presLayoutVars>
          <dgm:chMax val="7"/>
          <dgm:chPref val="7"/>
          <dgm:dir/>
        </dgm:presLayoutVars>
      </dgm:prSet>
      <dgm:spPr/>
    </dgm:pt>
    <dgm:pt modelId="{CDB4A304-76C1-408C-950A-938049A3420C}" type="pres">
      <dgm:prSet presAssocID="{3BE7DC02-CF10-4D8A-BAF2-CA3BD0DF7281}" presName="Name1" presStyleCnt="0"/>
      <dgm:spPr/>
    </dgm:pt>
    <dgm:pt modelId="{B2BD7B57-F415-4E4A-8E6F-FF10EC9A1C21}" type="pres">
      <dgm:prSet presAssocID="{3BE7DC02-CF10-4D8A-BAF2-CA3BD0DF7281}" presName="cycle" presStyleCnt="0"/>
      <dgm:spPr/>
    </dgm:pt>
    <dgm:pt modelId="{BB929C3A-D16D-47AE-9C4B-7D1F7D6140DB}" type="pres">
      <dgm:prSet presAssocID="{3BE7DC02-CF10-4D8A-BAF2-CA3BD0DF7281}" presName="srcNode" presStyleLbl="node1" presStyleIdx="0" presStyleCnt="4"/>
      <dgm:spPr/>
    </dgm:pt>
    <dgm:pt modelId="{AC1A9360-913C-4CCC-BC33-B5C1CB8E1638}" type="pres">
      <dgm:prSet presAssocID="{3BE7DC02-CF10-4D8A-BAF2-CA3BD0DF7281}" presName="conn" presStyleLbl="parChTrans1D2" presStyleIdx="0" presStyleCnt="1"/>
      <dgm:spPr/>
    </dgm:pt>
    <dgm:pt modelId="{DA9AFDE2-6FDD-4264-A0C4-28042BAFDD4B}" type="pres">
      <dgm:prSet presAssocID="{3BE7DC02-CF10-4D8A-BAF2-CA3BD0DF7281}" presName="extraNode" presStyleLbl="node1" presStyleIdx="0" presStyleCnt="4"/>
      <dgm:spPr/>
    </dgm:pt>
    <dgm:pt modelId="{6938A9DE-ECA7-49D1-BE4B-928DC85BAB9B}" type="pres">
      <dgm:prSet presAssocID="{3BE7DC02-CF10-4D8A-BAF2-CA3BD0DF7281}" presName="dstNode" presStyleLbl="node1" presStyleIdx="0" presStyleCnt="4"/>
      <dgm:spPr/>
    </dgm:pt>
    <dgm:pt modelId="{2FD8BF80-0111-472A-83F0-3C1DEC4831AE}" type="pres">
      <dgm:prSet presAssocID="{9C13C2A5-4CF0-4C33-A18B-722AD87F04DB}" presName="text_1" presStyleLbl="node1" presStyleIdx="0" presStyleCnt="4">
        <dgm:presLayoutVars>
          <dgm:bulletEnabled val="1"/>
        </dgm:presLayoutVars>
      </dgm:prSet>
      <dgm:spPr/>
    </dgm:pt>
    <dgm:pt modelId="{3DCB9FEA-0DF4-47F2-B435-810BCBFBA0B5}" type="pres">
      <dgm:prSet presAssocID="{9C13C2A5-4CF0-4C33-A18B-722AD87F04DB}" presName="accent_1" presStyleCnt="0"/>
      <dgm:spPr/>
    </dgm:pt>
    <dgm:pt modelId="{97539B13-CC58-4EE1-B49F-0107136B28E5}" type="pres">
      <dgm:prSet presAssocID="{9C13C2A5-4CF0-4C33-A18B-722AD87F04DB}" presName="accentRepeatNode" presStyleLbl="solidFgAcc1" presStyleIdx="0" presStyleCnt="4"/>
      <dgm:spPr/>
    </dgm:pt>
    <dgm:pt modelId="{F757B54E-831B-4258-BC4A-5A7941F72BE5}" type="pres">
      <dgm:prSet presAssocID="{CE714200-A6B9-4366-9C47-60DE5111C16A}" presName="text_2" presStyleLbl="node1" presStyleIdx="1" presStyleCnt="4">
        <dgm:presLayoutVars>
          <dgm:bulletEnabled val="1"/>
        </dgm:presLayoutVars>
      </dgm:prSet>
      <dgm:spPr/>
    </dgm:pt>
    <dgm:pt modelId="{C854B537-6213-472B-93A3-814A5637325D}" type="pres">
      <dgm:prSet presAssocID="{CE714200-A6B9-4366-9C47-60DE5111C16A}" presName="accent_2" presStyleCnt="0"/>
      <dgm:spPr/>
    </dgm:pt>
    <dgm:pt modelId="{614A21AE-431D-4E55-BE6B-3921518E8DB6}" type="pres">
      <dgm:prSet presAssocID="{CE714200-A6B9-4366-9C47-60DE5111C16A}" presName="accentRepeatNode" presStyleLbl="solidFgAcc1" presStyleIdx="1" presStyleCnt="4"/>
      <dgm:spPr/>
    </dgm:pt>
    <dgm:pt modelId="{B9BECE04-8FAE-40C3-BB76-F87E481ADF8A}" type="pres">
      <dgm:prSet presAssocID="{0B1E75BD-3423-4634-A313-4D67EEE1F6AF}" presName="text_3" presStyleLbl="node1" presStyleIdx="2" presStyleCnt="4">
        <dgm:presLayoutVars>
          <dgm:bulletEnabled val="1"/>
        </dgm:presLayoutVars>
      </dgm:prSet>
      <dgm:spPr/>
    </dgm:pt>
    <dgm:pt modelId="{1CE6AC84-B5A9-41E6-AB47-BDBDE1CD9B64}" type="pres">
      <dgm:prSet presAssocID="{0B1E75BD-3423-4634-A313-4D67EEE1F6AF}" presName="accent_3" presStyleCnt="0"/>
      <dgm:spPr/>
    </dgm:pt>
    <dgm:pt modelId="{6B60B346-D3C5-4412-944D-E97B087F9380}" type="pres">
      <dgm:prSet presAssocID="{0B1E75BD-3423-4634-A313-4D67EEE1F6AF}" presName="accentRepeatNode" presStyleLbl="solidFgAcc1" presStyleIdx="2" presStyleCnt="4"/>
      <dgm:spPr/>
    </dgm:pt>
    <dgm:pt modelId="{E7F1EF78-228C-4947-AE9F-755C43BDB6BC}" type="pres">
      <dgm:prSet presAssocID="{CE38EEA8-05BC-4AC6-B1A0-5D1A8FB737AD}" presName="text_4" presStyleLbl="node1" presStyleIdx="3" presStyleCnt="4">
        <dgm:presLayoutVars>
          <dgm:bulletEnabled val="1"/>
        </dgm:presLayoutVars>
      </dgm:prSet>
      <dgm:spPr/>
    </dgm:pt>
    <dgm:pt modelId="{7C2297BD-D8FC-4255-A4AE-E459CDA153DF}" type="pres">
      <dgm:prSet presAssocID="{CE38EEA8-05BC-4AC6-B1A0-5D1A8FB737AD}" presName="accent_4" presStyleCnt="0"/>
      <dgm:spPr/>
    </dgm:pt>
    <dgm:pt modelId="{1A96FA2E-0642-458B-A5BE-8EF1072A009F}" type="pres">
      <dgm:prSet presAssocID="{CE38EEA8-05BC-4AC6-B1A0-5D1A8FB737AD}" presName="accentRepeatNode" presStyleLbl="solidFgAcc1" presStyleIdx="3" presStyleCnt="4"/>
      <dgm:spPr/>
    </dgm:pt>
  </dgm:ptLst>
  <dgm:cxnLst>
    <dgm:cxn modelId="{BB64A46C-68DF-455F-A8EC-2A813FC58C1C}" type="presOf" srcId="{0B1E75BD-3423-4634-A313-4D67EEE1F6AF}" destId="{B9BECE04-8FAE-40C3-BB76-F87E481ADF8A}" srcOrd="0" destOrd="0" presId="urn:microsoft.com/office/officeart/2008/layout/VerticalCurvedList"/>
    <dgm:cxn modelId="{47729674-AC5E-43AA-AFF1-411C2F4CA3B2}" type="presOf" srcId="{CE714200-A6B9-4366-9C47-60DE5111C16A}" destId="{F757B54E-831B-4258-BC4A-5A7941F72BE5}" srcOrd="0" destOrd="0" presId="urn:microsoft.com/office/officeart/2008/layout/VerticalCurvedList"/>
    <dgm:cxn modelId="{3D06B887-E8FD-4AE3-9949-722676F64D4E}" type="presOf" srcId="{C9295DD4-EF8A-44C8-A0FD-9D87BB30A0E7}" destId="{AC1A9360-913C-4CCC-BC33-B5C1CB8E1638}" srcOrd="0" destOrd="0" presId="urn:microsoft.com/office/officeart/2008/layout/VerticalCurvedList"/>
    <dgm:cxn modelId="{0D746F8E-408B-4563-B3BD-B1FE427D4CE4}" srcId="{3BE7DC02-CF10-4D8A-BAF2-CA3BD0DF7281}" destId="{0B1E75BD-3423-4634-A313-4D67EEE1F6AF}" srcOrd="2" destOrd="0" parTransId="{835E9117-796D-4AE7-B9CD-A77C96264388}" sibTransId="{ECE22F93-AF91-40E8-855B-1D96133BD6F4}"/>
    <dgm:cxn modelId="{D734A597-660F-4B70-AF05-9CE0F0A06400}" srcId="{3BE7DC02-CF10-4D8A-BAF2-CA3BD0DF7281}" destId="{CE38EEA8-05BC-4AC6-B1A0-5D1A8FB737AD}" srcOrd="3" destOrd="0" parTransId="{48E488FB-794C-4D43-BB3B-50C7886690E0}" sibTransId="{DD5CB170-6E0C-4B09-89F3-8E26E35FAE6C}"/>
    <dgm:cxn modelId="{89873A9A-1C3B-405D-89F1-C2B2DCC63536}" srcId="{3BE7DC02-CF10-4D8A-BAF2-CA3BD0DF7281}" destId="{CE714200-A6B9-4366-9C47-60DE5111C16A}" srcOrd="1" destOrd="0" parTransId="{E1126A07-37F3-4DD0-967C-4EFA62009135}" sibTransId="{3B65500D-F287-4EB4-9612-11E35B7D47BE}"/>
    <dgm:cxn modelId="{F62B229B-606B-42C0-9749-6DAE4D23E8C0}" type="presOf" srcId="{CE38EEA8-05BC-4AC6-B1A0-5D1A8FB737AD}" destId="{E7F1EF78-228C-4947-AE9F-755C43BDB6BC}" srcOrd="0" destOrd="0" presId="urn:microsoft.com/office/officeart/2008/layout/VerticalCurvedList"/>
    <dgm:cxn modelId="{4E2F099C-6B12-495A-92EC-36070AA00574}" type="presOf" srcId="{3BE7DC02-CF10-4D8A-BAF2-CA3BD0DF7281}" destId="{4A2839E8-51DF-47F1-B5C4-119DC21727CD}" srcOrd="0" destOrd="0" presId="urn:microsoft.com/office/officeart/2008/layout/VerticalCurvedList"/>
    <dgm:cxn modelId="{A06254C4-900E-4D6C-931A-3531275B10D7}" srcId="{3BE7DC02-CF10-4D8A-BAF2-CA3BD0DF7281}" destId="{9C13C2A5-4CF0-4C33-A18B-722AD87F04DB}" srcOrd="0" destOrd="0" parTransId="{73CA3E90-5EA0-40F8-90C4-4461847CADDF}" sibTransId="{C9295DD4-EF8A-44C8-A0FD-9D87BB30A0E7}"/>
    <dgm:cxn modelId="{1B7F03FD-1DCA-47D5-84EA-2EDF4EFBEF98}" type="presOf" srcId="{9C13C2A5-4CF0-4C33-A18B-722AD87F04DB}" destId="{2FD8BF80-0111-472A-83F0-3C1DEC4831AE}" srcOrd="0" destOrd="0" presId="urn:microsoft.com/office/officeart/2008/layout/VerticalCurvedList"/>
    <dgm:cxn modelId="{4924D9E9-70E5-4030-874C-3F0BD2346C62}" type="presParOf" srcId="{4A2839E8-51DF-47F1-B5C4-119DC21727CD}" destId="{CDB4A304-76C1-408C-950A-938049A3420C}" srcOrd="0" destOrd="0" presId="urn:microsoft.com/office/officeart/2008/layout/VerticalCurvedList"/>
    <dgm:cxn modelId="{6EAA563F-9C6F-4C04-B23B-3673EA590552}" type="presParOf" srcId="{CDB4A304-76C1-408C-950A-938049A3420C}" destId="{B2BD7B57-F415-4E4A-8E6F-FF10EC9A1C21}" srcOrd="0" destOrd="0" presId="urn:microsoft.com/office/officeart/2008/layout/VerticalCurvedList"/>
    <dgm:cxn modelId="{D8D6BABD-EF8E-4339-AAD5-A8A664344E04}" type="presParOf" srcId="{B2BD7B57-F415-4E4A-8E6F-FF10EC9A1C21}" destId="{BB929C3A-D16D-47AE-9C4B-7D1F7D6140DB}" srcOrd="0" destOrd="0" presId="urn:microsoft.com/office/officeart/2008/layout/VerticalCurvedList"/>
    <dgm:cxn modelId="{A42AD4B0-7A56-417A-AB40-5FDE7FCF75AF}" type="presParOf" srcId="{B2BD7B57-F415-4E4A-8E6F-FF10EC9A1C21}" destId="{AC1A9360-913C-4CCC-BC33-B5C1CB8E1638}" srcOrd="1" destOrd="0" presId="urn:microsoft.com/office/officeart/2008/layout/VerticalCurvedList"/>
    <dgm:cxn modelId="{B0A988AE-5FE8-40E9-933A-5990B59592EF}" type="presParOf" srcId="{B2BD7B57-F415-4E4A-8E6F-FF10EC9A1C21}" destId="{DA9AFDE2-6FDD-4264-A0C4-28042BAFDD4B}" srcOrd="2" destOrd="0" presId="urn:microsoft.com/office/officeart/2008/layout/VerticalCurvedList"/>
    <dgm:cxn modelId="{805AB1FF-C325-4C95-8391-4B34520A547D}" type="presParOf" srcId="{B2BD7B57-F415-4E4A-8E6F-FF10EC9A1C21}" destId="{6938A9DE-ECA7-49D1-BE4B-928DC85BAB9B}" srcOrd="3" destOrd="0" presId="urn:microsoft.com/office/officeart/2008/layout/VerticalCurvedList"/>
    <dgm:cxn modelId="{D8ADCF37-8B84-4360-B8B6-3682333B4BBE}" type="presParOf" srcId="{CDB4A304-76C1-408C-950A-938049A3420C}" destId="{2FD8BF80-0111-472A-83F0-3C1DEC4831AE}" srcOrd="1" destOrd="0" presId="urn:microsoft.com/office/officeart/2008/layout/VerticalCurvedList"/>
    <dgm:cxn modelId="{8DE458AB-96A7-453C-982E-C46360AB48AC}" type="presParOf" srcId="{CDB4A304-76C1-408C-950A-938049A3420C}" destId="{3DCB9FEA-0DF4-47F2-B435-810BCBFBA0B5}" srcOrd="2" destOrd="0" presId="urn:microsoft.com/office/officeart/2008/layout/VerticalCurvedList"/>
    <dgm:cxn modelId="{2215B414-AA39-4BEF-81CB-BB9E18D89C6D}" type="presParOf" srcId="{3DCB9FEA-0DF4-47F2-B435-810BCBFBA0B5}" destId="{97539B13-CC58-4EE1-B49F-0107136B28E5}" srcOrd="0" destOrd="0" presId="urn:microsoft.com/office/officeart/2008/layout/VerticalCurvedList"/>
    <dgm:cxn modelId="{E7CD5013-7E3F-4564-B35C-333F93282056}" type="presParOf" srcId="{CDB4A304-76C1-408C-950A-938049A3420C}" destId="{F757B54E-831B-4258-BC4A-5A7941F72BE5}" srcOrd="3" destOrd="0" presId="urn:microsoft.com/office/officeart/2008/layout/VerticalCurvedList"/>
    <dgm:cxn modelId="{A79ADB79-622F-486D-A265-BF92789FEF7A}" type="presParOf" srcId="{CDB4A304-76C1-408C-950A-938049A3420C}" destId="{C854B537-6213-472B-93A3-814A5637325D}" srcOrd="4" destOrd="0" presId="urn:microsoft.com/office/officeart/2008/layout/VerticalCurvedList"/>
    <dgm:cxn modelId="{E7208185-B8FF-4BCA-B48F-3F3A17D236BD}" type="presParOf" srcId="{C854B537-6213-472B-93A3-814A5637325D}" destId="{614A21AE-431D-4E55-BE6B-3921518E8DB6}" srcOrd="0" destOrd="0" presId="urn:microsoft.com/office/officeart/2008/layout/VerticalCurvedList"/>
    <dgm:cxn modelId="{4B9B8459-1976-49D1-A729-E1F4E1565E20}" type="presParOf" srcId="{CDB4A304-76C1-408C-950A-938049A3420C}" destId="{B9BECE04-8FAE-40C3-BB76-F87E481ADF8A}" srcOrd="5" destOrd="0" presId="urn:microsoft.com/office/officeart/2008/layout/VerticalCurvedList"/>
    <dgm:cxn modelId="{D1423DA7-1075-454C-898D-0EBD89797038}" type="presParOf" srcId="{CDB4A304-76C1-408C-950A-938049A3420C}" destId="{1CE6AC84-B5A9-41E6-AB47-BDBDE1CD9B64}" srcOrd="6" destOrd="0" presId="urn:microsoft.com/office/officeart/2008/layout/VerticalCurvedList"/>
    <dgm:cxn modelId="{E04CC7F6-EDA1-4971-A3B6-02407CBA4303}" type="presParOf" srcId="{1CE6AC84-B5A9-41E6-AB47-BDBDE1CD9B64}" destId="{6B60B346-D3C5-4412-944D-E97B087F9380}" srcOrd="0" destOrd="0" presId="urn:microsoft.com/office/officeart/2008/layout/VerticalCurvedList"/>
    <dgm:cxn modelId="{FB61635C-4BF4-4E86-BD68-48A3B62EFBDC}" type="presParOf" srcId="{CDB4A304-76C1-408C-950A-938049A3420C}" destId="{E7F1EF78-228C-4947-AE9F-755C43BDB6BC}" srcOrd="7" destOrd="0" presId="urn:microsoft.com/office/officeart/2008/layout/VerticalCurvedList"/>
    <dgm:cxn modelId="{E08DB4F9-1B4C-46C6-BED4-D24BC2D8A558}" type="presParOf" srcId="{CDB4A304-76C1-408C-950A-938049A3420C}" destId="{7C2297BD-D8FC-4255-A4AE-E459CDA153DF}" srcOrd="8" destOrd="0" presId="urn:microsoft.com/office/officeart/2008/layout/VerticalCurvedList"/>
    <dgm:cxn modelId="{0D13C74B-4A9C-4AE5-8550-6CC49E99DB74}" type="presParOf" srcId="{7C2297BD-D8FC-4255-A4AE-E459CDA153DF}" destId="{1A96FA2E-0642-458B-A5BE-8EF1072A009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BE7DC02-CF10-4D8A-BAF2-CA3BD0DF728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C13C2A5-4CF0-4C33-A18B-722AD87F04DB}">
      <dgm:prSet phldrT="[Texto]"/>
      <dgm:spPr/>
      <dgm:t>
        <a:bodyPr/>
        <a:lstStyle/>
        <a:p>
          <a:r>
            <a:rPr lang="es-MX" u="sng" dirty="0">
              <a:latin typeface="Arial Narrow" panose="020B0606020202030204" pitchFamily="34" charset="0"/>
            </a:rPr>
            <a:t>ADQUISICIÓN DE IMPRESORA PARA TÍTULOS</a:t>
          </a:r>
          <a:endParaRPr lang="es-MX" dirty="0"/>
        </a:p>
      </dgm:t>
    </dgm:pt>
    <dgm:pt modelId="{73CA3E90-5EA0-40F8-90C4-4461847CADDF}" type="parTrans" cxnId="{A06254C4-900E-4D6C-931A-3531275B10D7}">
      <dgm:prSet/>
      <dgm:spPr/>
      <dgm:t>
        <a:bodyPr/>
        <a:lstStyle/>
        <a:p>
          <a:endParaRPr lang="es-MX"/>
        </a:p>
      </dgm:t>
    </dgm:pt>
    <dgm:pt modelId="{C9295DD4-EF8A-44C8-A0FD-9D87BB30A0E7}" type="sibTrans" cxnId="{A06254C4-900E-4D6C-931A-3531275B10D7}">
      <dgm:prSet/>
      <dgm:spPr/>
      <dgm:t>
        <a:bodyPr/>
        <a:lstStyle/>
        <a:p>
          <a:endParaRPr lang="es-MX"/>
        </a:p>
      </dgm:t>
    </dgm:pt>
    <dgm:pt modelId="{4A2839E8-51DF-47F1-B5C4-119DC21727CD}" type="pres">
      <dgm:prSet presAssocID="{3BE7DC02-CF10-4D8A-BAF2-CA3BD0DF7281}" presName="Name0" presStyleCnt="0">
        <dgm:presLayoutVars>
          <dgm:chMax val="7"/>
          <dgm:chPref val="7"/>
          <dgm:dir/>
        </dgm:presLayoutVars>
      </dgm:prSet>
      <dgm:spPr/>
    </dgm:pt>
    <dgm:pt modelId="{CDB4A304-76C1-408C-950A-938049A3420C}" type="pres">
      <dgm:prSet presAssocID="{3BE7DC02-CF10-4D8A-BAF2-CA3BD0DF7281}" presName="Name1" presStyleCnt="0"/>
      <dgm:spPr/>
    </dgm:pt>
    <dgm:pt modelId="{B2BD7B57-F415-4E4A-8E6F-FF10EC9A1C21}" type="pres">
      <dgm:prSet presAssocID="{3BE7DC02-CF10-4D8A-BAF2-CA3BD0DF7281}" presName="cycle" presStyleCnt="0"/>
      <dgm:spPr/>
    </dgm:pt>
    <dgm:pt modelId="{BB929C3A-D16D-47AE-9C4B-7D1F7D6140DB}" type="pres">
      <dgm:prSet presAssocID="{3BE7DC02-CF10-4D8A-BAF2-CA3BD0DF7281}" presName="srcNode" presStyleLbl="node1" presStyleIdx="0" presStyleCnt="1"/>
      <dgm:spPr/>
    </dgm:pt>
    <dgm:pt modelId="{AC1A9360-913C-4CCC-BC33-B5C1CB8E1638}" type="pres">
      <dgm:prSet presAssocID="{3BE7DC02-CF10-4D8A-BAF2-CA3BD0DF7281}" presName="conn" presStyleLbl="parChTrans1D2" presStyleIdx="0" presStyleCnt="1"/>
      <dgm:spPr/>
    </dgm:pt>
    <dgm:pt modelId="{DA9AFDE2-6FDD-4264-A0C4-28042BAFDD4B}" type="pres">
      <dgm:prSet presAssocID="{3BE7DC02-CF10-4D8A-BAF2-CA3BD0DF7281}" presName="extraNode" presStyleLbl="node1" presStyleIdx="0" presStyleCnt="1"/>
      <dgm:spPr/>
    </dgm:pt>
    <dgm:pt modelId="{6938A9DE-ECA7-49D1-BE4B-928DC85BAB9B}" type="pres">
      <dgm:prSet presAssocID="{3BE7DC02-CF10-4D8A-BAF2-CA3BD0DF7281}" presName="dstNode" presStyleLbl="node1" presStyleIdx="0" presStyleCnt="1"/>
      <dgm:spPr/>
    </dgm:pt>
    <dgm:pt modelId="{2FD8BF80-0111-472A-83F0-3C1DEC4831AE}" type="pres">
      <dgm:prSet presAssocID="{9C13C2A5-4CF0-4C33-A18B-722AD87F04DB}" presName="text_1" presStyleLbl="node1" presStyleIdx="0" presStyleCnt="1">
        <dgm:presLayoutVars>
          <dgm:bulletEnabled val="1"/>
        </dgm:presLayoutVars>
      </dgm:prSet>
      <dgm:spPr/>
    </dgm:pt>
    <dgm:pt modelId="{3DCB9FEA-0DF4-47F2-B435-810BCBFBA0B5}" type="pres">
      <dgm:prSet presAssocID="{9C13C2A5-4CF0-4C33-A18B-722AD87F04DB}" presName="accent_1" presStyleCnt="0"/>
      <dgm:spPr/>
    </dgm:pt>
    <dgm:pt modelId="{97539B13-CC58-4EE1-B49F-0107136B28E5}" type="pres">
      <dgm:prSet presAssocID="{9C13C2A5-4CF0-4C33-A18B-722AD87F04DB}" presName="accentRepeatNode" presStyleLbl="solidFgAcc1" presStyleIdx="0" presStyleCnt="1"/>
      <dgm:spPr/>
    </dgm:pt>
  </dgm:ptLst>
  <dgm:cxnLst>
    <dgm:cxn modelId="{3D06B887-E8FD-4AE3-9949-722676F64D4E}" type="presOf" srcId="{C9295DD4-EF8A-44C8-A0FD-9D87BB30A0E7}" destId="{AC1A9360-913C-4CCC-BC33-B5C1CB8E1638}" srcOrd="0" destOrd="0" presId="urn:microsoft.com/office/officeart/2008/layout/VerticalCurvedList"/>
    <dgm:cxn modelId="{4E2F099C-6B12-495A-92EC-36070AA00574}" type="presOf" srcId="{3BE7DC02-CF10-4D8A-BAF2-CA3BD0DF7281}" destId="{4A2839E8-51DF-47F1-B5C4-119DC21727CD}" srcOrd="0" destOrd="0" presId="urn:microsoft.com/office/officeart/2008/layout/VerticalCurvedList"/>
    <dgm:cxn modelId="{A06254C4-900E-4D6C-931A-3531275B10D7}" srcId="{3BE7DC02-CF10-4D8A-BAF2-CA3BD0DF7281}" destId="{9C13C2A5-4CF0-4C33-A18B-722AD87F04DB}" srcOrd="0" destOrd="0" parTransId="{73CA3E90-5EA0-40F8-90C4-4461847CADDF}" sibTransId="{C9295DD4-EF8A-44C8-A0FD-9D87BB30A0E7}"/>
    <dgm:cxn modelId="{1B7F03FD-1DCA-47D5-84EA-2EDF4EFBEF98}" type="presOf" srcId="{9C13C2A5-4CF0-4C33-A18B-722AD87F04DB}" destId="{2FD8BF80-0111-472A-83F0-3C1DEC4831AE}" srcOrd="0" destOrd="0" presId="urn:microsoft.com/office/officeart/2008/layout/VerticalCurvedList"/>
    <dgm:cxn modelId="{4924D9E9-70E5-4030-874C-3F0BD2346C62}" type="presParOf" srcId="{4A2839E8-51DF-47F1-B5C4-119DC21727CD}" destId="{CDB4A304-76C1-408C-950A-938049A3420C}" srcOrd="0" destOrd="0" presId="urn:microsoft.com/office/officeart/2008/layout/VerticalCurvedList"/>
    <dgm:cxn modelId="{6EAA563F-9C6F-4C04-B23B-3673EA590552}" type="presParOf" srcId="{CDB4A304-76C1-408C-950A-938049A3420C}" destId="{B2BD7B57-F415-4E4A-8E6F-FF10EC9A1C21}" srcOrd="0" destOrd="0" presId="urn:microsoft.com/office/officeart/2008/layout/VerticalCurvedList"/>
    <dgm:cxn modelId="{D8D6BABD-EF8E-4339-AAD5-A8A664344E04}" type="presParOf" srcId="{B2BD7B57-F415-4E4A-8E6F-FF10EC9A1C21}" destId="{BB929C3A-D16D-47AE-9C4B-7D1F7D6140DB}" srcOrd="0" destOrd="0" presId="urn:microsoft.com/office/officeart/2008/layout/VerticalCurvedList"/>
    <dgm:cxn modelId="{A42AD4B0-7A56-417A-AB40-5FDE7FCF75AF}" type="presParOf" srcId="{B2BD7B57-F415-4E4A-8E6F-FF10EC9A1C21}" destId="{AC1A9360-913C-4CCC-BC33-B5C1CB8E1638}" srcOrd="1" destOrd="0" presId="urn:microsoft.com/office/officeart/2008/layout/VerticalCurvedList"/>
    <dgm:cxn modelId="{B0A988AE-5FE8-40E9-933A-5990B59592EF}" type="presParOf" srcId="{B2BD7B57-F415-4E4A-8E6F-FF10EC9A1C21}" destId="{DA9AFDE2-6FDD-4264-A0C4-28042BAFDD4B}" srcOrd="2" destOrd="0" presId="urn:microsoft.com/office/officeart/2008/layout/VerticalCurvedList"/>
    <dgm:cxn modelId="{805AB1FF-C325-4C95-8391-4B34520A547D}" type="presParOf" srcId="{B2BD7B57-F415-4E4A-8E6F-FF10EC9A1C21}" destId="{6938A9DE-ECA7-49D1-BE4B-928DC85BAB9B}" srcOrd="3" destOrd="0" presId="urn:microsoft.com/office/officeart/2008/layout/VerticalCurvedList"/>
    <dgm:cxn modelId="{D8ADCF37-8B84-4360-B8B6-3682333B4BBE}" type="presParOf" srcId="{CDB4A304-76C1-408C-950A-938049A3420C}" destId="{2FD8BF80-0111-472A-83F0-3C1DEC4831AE}" srcOrd="1" destOrd="0" presId="urn:microsoft.com/office/officeart/2008/layout/VerticalCurvedList"/>
    <dgm:cxn modelId="{8DE458AB-96A7-453C-982E-C46360AB48AC}" type="presParOf" srcId="{CDB4A304-76C1-408C-950A-938049A3420C}" destId="{3DCB9FEA-0DF4-47F2-B435-810BCBFBA0B5}" srcOrd="2" destOrd="0" presId="urn:microsoft.com/office/officeart/2008/layout/VerticalCurvedList"/>
    <dgm:cxn modelId="{2215B414-AA39-4BEF-81CB-BB9E18D89C6D}" type="presParOf" srcId="{3DCB9FEA-0DF4-47F2-B435-810BCBFBA0B5}" destId="{97539B13-CC58-4EE1-B49F-0107136B28E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BE7DC02-CF10-4D8A-BAF2-CA3BD0DF728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C13C2A5-4CF0-4C33-A18B-722AD87F04DB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VIAJE A MÉRIDA – FESTIVAL ACADÉMICO </a:t>
          </a:r>
          <a:endParaRPr lang="es-MX" dirty="0"/>
        </a:p>
      </dgm:t>
    </dgm:pt>
    <dgm:pt modelId="{73CA3E90-5EA0-40F8-90C4-4461847CADDF}" type="parTrans" cxnId="{A06254C4-900E-4D6C-931A-3531275B10D7}">
      <dgm:prSet/>
      <dgm:spPr/>
      <dgm:t>
        <a:bodyPr/>
        <a:lstStyle/>
        <a:p>
          <a:endParaRPr lang="es-MX"/>
        </a:p>
      </dgm:t>
    </dgm:pt>
    <dgm:pt modelId="{C9295DD4-EF8A-44C8-A0FD-9D87BB30A0E7}" type="sibTrans" cxnId="{A06254C4-900E-4D6C-931A-3531275B10D7}">
      <dgm:prSet/>
      <dgm:spPr/>
      <dgm:t>
        <a:bodyPr/>
        <a:lstStyle/>
        <a:p>
          <a:endParaRPr lang="es-MX"/>
        </a:p>
      </dgm:t>
    </dgm:pt>
    <dgm:pt modelId="{81981042-B6B3-42BD-B7A1-0BA1EADBFC90}">
      <dgm:prSet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VIAJE ARGENTINA – ECO CIENCIAS - CONCORDIA</a:t>
          </a:r>
        </a:p>
      </dgm:t>
    </dgm:pt>
    <dgm:pt modelId="{28238F86-011C-4B86-854B-2397ABC4373E}" type="parTrans" cxnId="{66F51B88-2E08-4FFE-B805-4BC364A4AEA1}">
      <dgm:prSet/>
      <dgm:spPr/>
      <dgm:t>
        <a:bodyPr/>
        <a:lstStyle/>
        <a:p>
          <a:endParaRPr lang="es-MX"/>
        </a:p>
      </dgm:t>
    </dgm:pt>
    <dgm:pt modelId="{1B831917-5EFD-4768-9527-F74889064536}" type="sibTrans" cxnId="{66F51B88-2E08-4FFE-B805-4BC364A4AEA1}">
      <dgm:prSet/>
      <dgm:spPr/>
      <dgm:t>
        <a:bodyPr/>
        <a:lstStyle/>
        <a:p>
          <a:endParaRPr lang="es-MX"/>
        </a:p>
      </dgm:t>
    </dgm:pt>
    <dgm:pt modelId="{1222EDD0-2D0E-4118-8CAA-169C60A86D74}">
      <dgm:prSet/>
      <dgm:spPr/>
      <dgm:t>
        <a:bodyPr/>
        <a:lstStyle/>
        <a:p>
          <a:r>
            <a:rPr lang="es-MX">
              <a:latin typeface="Arial Narrow" panose="020B0606020202030204" pitchFamily="34" charset="0"/>
            </a:rPr>
            <a:t>DOS MULTIFUNCIONALES PARA RECURSOS HUMANOS Y VINCULACIÓN</a:t>
          </a:r>
          <a:endParaRPr lang="es-MX" dirty="0">
            <a:latin typeface="Arial Narrow" panose="020B0606020202030204" pitchFamily="34" charset="0"/>
          </a:endParaRPr>
        </a:p>
      </dgm:t>
    </dgm:pt>
    <dgm:pt modelId="{CDC72092-4CA4-4D51-8E77-4946A1F896AB}" type="parTrans" cxnId="{4FC73817-A1D0-4C0A-8C78-A6C9BEB785AC}">
      <dgm:prSet/>
      <dgm:spPr/>
      <dgm:t>
        <a:bodyPr/>
        <a:lstStyle/>
        <a:p>
          <a:endParaRPr lang="es-MX"/>
        </a:p>
      </dgm:t>
    </dgm:pt>
    <dgm:pt modelId="{D43AD77F-B439-4A4E-99E1-C784D43876BC}" type="sibTrans" cxnId="{4FC73817-A1D0-4C0A-8C78-A6C9BEB785AC}">
      <dgm:prSet/>
      <dgm:spPr/>
      <dgm:t>
        <a:bodyPr/>
        <a:lstStyle/>
        <a:p>
          <a:endParaRPr lang="es-MX"/>
        </a:p>
      </dgm:t>
    </dgm:pt>
    <dgm:pt modelId="{F881C17D-63A3-44A0-AEDD-B08FFF93438A}">
      <dgm:prSet/>
      <dgm:spPr/>
      <dgm:t>
        <a:bodyPr/>
        <a:lstStyle/>
        <a:p>
          <a:r>
            <a:rPr lang="es-MX">
              <a:latin typeface="Arial Narrow" panose="020B0606020202030204" pitchFamily="34" charset="0"/>
            </a:rPr>
            <a:t>LOCKER PARA PREFECTURA</a:t>
          </a:r>
          <a:endParaRPr lang="es-MX" dirty="0">
            <a:latin typeface="Arial Narrow" panose="020B0606020202030204" pitchFamily="34" charset="0"/>
          </a:endParaRPr>
        </a:p>
      </dgm:t>
    </dgm:pt>
    <dgm:pt modelId="{110BEF06-D5E7-4257-8AE6-12858885D06D}" type="parTrans" cxnId="{9DACF560-7217-400F-80DF-F7BEC619B1C6}">
      <dgm:prSet/>
      <dgm:spPr/>
      <dgm:t>
        <a:bodyPr/>
        <a:lstStyle/>
        <a:p>
          <a:endParaRPr lang="es-MX"/>
        </a:p>
      </dgm:t>
    </dgm:pt>
    <dgm:pt modelId="{F667C520-9615-4794-87CB-BC1871FB206B}" type="sibTrans" cxnId="{9DACF560-7217-400F-80DF-F7BEC619B1C6}">
      <dgm:prSet/>
      <dgm:spPr/>
      <dgm:t>
        <a:bodyPr/>
        <a:lstStyle/>
        <a:p>
          <a:endParaRPr lang="es-MX"/>
        </a:p>
      </dgm:t>
    </dgm:pt>
    <dgm:pt modelId="{4A2839E8-51DF-47F1-B5C4-119DC21727CD}" type="pres">
      <dgm:prSet presAssocID="{3BE7DC02-CF10-4D8A-BAF2-CA3BD0DF7281}" presName="Name0" presStyleCnt="0">
        <dgm:presLayoutVars>
          <dgm:chMax val="7"/>
          <dgm:chPref val="7"/>
          <dgm:dir/>
        </dgm:presLayoutVars>
      </dgm:prSet>
      <dgm:spPr/>
    </dgm:pt>
    <dgm:pt modelId="{CDB4A304-76C1-408C-950A-938049A3420C}" type="pres">
      <dgm:prSet presAssocID="{3BE7DC02-CF10-4D8A-BAF2-CA3BD0DF7281}" presName="Name1" presStyleCnt="0"/>
      <dgm:spPr/>
    </dgm:pt>
    <dgm:pt modelId="{B2BD7B57-F415-4E4A-8E6F-FF10EC9A1C21}" type="pres">
      <dgm:prSet presAssocID="{3BE7DC02-CF10-4D8A-BAF2-CA3BD0DF7281}" presName="cycle" presStyleCnt="0"/>
      <dgm:spPr/>
    </dgm:pt>
    <dgm:pt modelId="{BB929C3A-D16D-47AE-9C4B-7D1F7D6140DB}" type="pres">
      <dgm:prSet presAssocID="{3BE7DC02-CF10-4D8A-BAF2-CA3BD0DF7281}" presName="srcNode" presStyleLbl="node1" presStyleIdx="0" presStyleCnt="4"/>
      <dgm:spPr/>
    </dgm:pt>
    <dgm:pt modelId="{AC1A9360-913C-4CCC-BC33-B5C1CB8E1638}" type="pres">
      <dgm:prSet presAssocID="{3BE7DC02-CF10-4D8A-BAF2-CA3BD0DF7281}" presName="conn" presStyleLbl="parChTrans1D2" presStyleIdx="0" presStyleCnt="1"/>
      <dgm:spPr/>
    </dgm:pt>
    <dgm:pt modelId="{DA9AFDE2-6FDD-4264-A0C4-28042BAFDD4B}" type="pres">
      <dgm:prSet presAssocID="{3BE7DC02-CF10-4D8A-BAF2-CA3BD0DF7281}" presName="extraNode" presStyleLbl="node1" presStyleIdx="0" presStyleCnt="4"/>
      <dgm:spPr/>
    </dgm:pt>
    <dgm:pt modelId="{6938A9DE-ECA7-49D1-BE4B-928DC85BAB9B}" type="pres">
      <dgm:prSet presAssocID="{3BE7DC02-CF10-4D8A-BAF2-CA3BD0DF7281}" presName="dstNode" presStyleLbl="node1" presStyleIdx="0" presStyleCnt="4"/>
      <dgm:spPr/>
    </dgm:pt>
    <dgm:pt modelId="{2FD8BF80-0111-472A-83F0-3C1DEC4831AE}" type="pres">
      <dgm:prSet presAssocID="{9C13C2A5-4CF0-4C33-A18B-722AD87F04DB}" presName="text_1" presStyleLbl="node1" presStyleIdx="0" presStyleCnt="4">
        <dgm:presLayoutVars>
          <dgm:bulletEnabled val="1"/>
        </dgm:presLayoutVars>
      </dgm:prSet>
      <dgm:spPr/>
    </dgm:pt>
    <dgm:pt modelId="{3DCB9FEA-0DF4-47F2-B435-810BCBFBA0B5}" type="pres">
      <dgm:prSet presAssocID="{9C13C2A5-4CF0-4C33-A18B-722AD87F04DB}" presName="accent_1" presStyleCnt="0"/>
      <dgm:spPr/>
    </dgm:pt>
    <dgm:pt modelId="{97539B13-CC58-4EE1-B49F-0107136B28E5}" type="pres">
      <dgm:prSet presAssocID="{9C13C2A5-4CF0-4C33-A18B-722AD87F04DB}" presName="accentRepeatNode" presStyleLbl="solidFgAcc1" presStyleIdx="0" presStyleCnt="4"/>
      <dgm:spPr/>
    </dgm:pt>
    <dgm:pt modelId="{7D687881-488B-41C2-8188-CCD2E90F2B36}" type="pres">
      <dgm:prSet presAssocID="{81981042-B6B3-42BD-B7A1-0BA1EADBFC90}" presName="text_2" presStyleLbl="node1" presStyleIdx="1" presStyleCnt="4">
        <dgm:presLayoutVars>
          <dgm:bulletEnabled val="1"/>
        </dgm:presLayoutVars>
      </dgm:prSet>
      <dgm:spPr/>
    </dgm:pt>
    <dgm:pt modelId="{119A1B04-B6C6-4761-9054-0009EF69261E}" type="pres">
      <dgm:prSet presAssocID="{81981042-B6B3-42BD-B7A1-0BA1EADBFC90}" presName="accent_2" presStyleCnt="0"/>
      <dgm:spPr/>
    </dgm:pt>
    <dgm:pt modelId="{F40497E9-A331-4264-9505-FE2CF4BE079C}" type="pres">
      <dgm:prSet presAssocID="{81981042-B6B3-42BD-B7A1-0BA1EADBFC90}" presName="accentRepeatNode" presStyleLbl="solidFgAcc1" presStyleIdx="1" presStyleCnt="4"/>
      <dgm:spPr/>
    </dgm:pt>
    <dgm:pt modelId="{A8A367B7-8F79-4EB3-988B-69EED9FD9B76}" type="pres">
      <dgm:prSet presAssocID="{1222EDD0-2D0E-4118-8CAA-169C60A86D74}" presName="text_3" presStyleLbl="node1" presStyleIdx="2" presStyleCnt="4">
        <dgm:presLayoutVars>
          <dgm:bulletEnabled val="1"/>
        </dgm:presLayoutVars>
      </dgm:prSet>
      <dgm:spPr/>
    </dgm:pt>
    <dgm:pt modelId="{BD21E0E4-5D7A-479D-9505-FBA26528E537}" type="pres">
      <dgm:prSet presAssocID="{1222EDD0-2D0E-4118-8CAA-169C60A86D74}" presName="accent_3" presStyleCnt="0"/>
      <dgm:spPr/>
    </dgm:pt>
    <dgm:pt modelId="{405708C7-2BA6-42AF-9A74-6B5BD53B50FA}" type="pres">
      <dgm:prSet presAssocID="{1222EDD0-2D0E-4118-8CAA-169C60A86D74}" presName="accentRepeatNode" presStyleLbl="solidFgAcc1" presStyleIdx="2" presStyleCnt="4"/>
      <dgm:spPr/>
    </dgm:pt>
    <dgm:pt modelId="{6A8E0392-EAB3-44E3-AC7B-E839B9426B6B}" type="pres">
      <dgm:prSet presAssocID="{F881C17D-63A3-44A0-AEDD-B08FFF93438A}" presName="text_4" presStyleLbl="node1" presStyleIdx="3" presStyleCnt="4">
        <dgm:presLayoutVars>
          <dgm:bulletEnabled val="1"/>
        </dgm:presLayoutVars>
      </dgm:prSet>
      <dgm:spPr/>
    </dgm:pt>
    <dgm:pt modelId="{53236764-D488-4E08-8294-46FB22171B23}" type="pres">
      <dgm:prSet presAssocID="{F881C17D-63A3-44A0-AEDD-B08FFF93438A}" presName="accent_4" presStyleCnt="0"/>
      <dgm:spPr/>
    </dgm:pt>
    <dgm:pt modelId="{A67C748A-84FE-48EE-AC0D-583F0233EF7D}" type="pres">
      <dgm:prSet presAssocID="{F881C17D-63A3-44A0-AEDD-B08FFF93438A}" presName="accentRepeatNode" presStyleLbl="solidFgAcc1" presStyleIdx="3" presStyleCnt="4"/>
      <dgm:spPr/>
    </dgm:pt>
  </dgm:ptLst>
  <dgm:cxnLst>
    <dgm:cxn modelId="{20573104-8584-4900-89FB-0B61037278E2}" type="presOf" srcId="{81981042-B6B3-42BD-B7A1-0BA1EADBFC90}" destId="{7D687881-488B-41C2-8188-CCD2E90F2B36}" srcOrd="0" destOrd="0" presId="urn:microsoft.com/office/officeart/2008/layout/VerticalCurvedList"/>
    <dgm:cxn modelId="{4FC73817-A1D0-4C0A-8C78-A6C9BEB785AC}" srcId="{3BE7DC02-CF10-4D8A-BAF2-CA3BD0DF7281}" destId="{1222EDD0-2D0E-4118-8CAA-169C60A86D74}" srcOrd="2" destOrd="0" parTransId="{CDC72092-4CA4-4D51-8E77-4946A1F896AB}" sibTransId="{D43AD77F-B439-4A4E-99E1-C784D43876BC}"/>
    <dgm:cxn modelId="{9DACF560-7217-400F-80DF-F7BEC619B1C6}" srcId="{3BE7DC02-CF10-4D8A-BAF2-CA3BD0DF7281}" destId="{F881C17D-63A3-44A0-AEDD-B08FFF93438A}" srcOrd="3" destOrd="0" parTransId="{110BEF06-D5E7-4257-8AE6-12858885D06D}" sibTransId="{F667C520-9615-4794-87CB-BC1871FB206B}"/>
    <dgm:cxn modelId="{3D06B887-E8FD-4AE3-9949-722676F64D4E}" type="presOf" srcId="{C9295DD4-EF8A-44C8-A0FD-9D87BB30A0E7}" destId="{AC1A9360-913C-4CCC-BC33-B5C1CB8E1638}" srcOrd="0" destOrd="0" presId="urn:microsoft.com/office/officeart/2008/layout/VerticalCurvedList"/>
    <dgm:cxn modelId="{66F51B88-2E08-4FFE-B805-4BC364A4AEA1}" srcId="{3BE7DC02-CF10-4D8A-BAF2-CA3BD0DF7281}" destId="{81981042-B6B3-42BD-B7A1-0BA1EADBFC90}" srcOrd="1" destOrd="0" parTransId="{28238F86-011C-4B86-854B-2397ABC4373E}" sibTransId="{1B831917-5EFD-4768-9527-F74889064536}"/>
    <dgm:cxn modelId="{4E2F099C-6B12-495A-92EC-36070AA00574}" type="presOf" srcId="{3BE7DC02-CF10-4D8A-BAF2-CA3BD0DF7281}" destId="{4A2839E8-51DF-47F1-B5C4-119DC21727CD}" srcOrd="0" destOrd="0" presId="urn:microsoft.com/office/officeart/2008/layout/VerticalCurvedList"/>
    <dgm:cxn modelId="{A06254C4-900E-4D6C-931A-3531275B10D7}" srcId="{3BE7DC02-CF10-4D8A-BAF2-CA3BD0DF7281}" destId="{9C13C2A5-4CF0-4C33-A18B-722AD87F04DB}" srcOrd="0" destOrd="0" parTransId="{73CA3E90-5EA0-40F8-90C4-4461847CADDF}" sibTransId="{C9295DD4-EF8A-44C8-A0FD-9D87BB30A0E7}"/>
    <dgm:cxn modelId="{2F6963F5-78B4-47AE-859A-09D3655BB43D}" type="presOf" srcId="{F881C17D-63A3-44A0-AEDD-B08FFF93438A}" destId="{6A8E0392-EAB3-44E3-AC7B-E839B9426B6B}" srcOrd="0" destOrd="0" presId="urn:microsoft.com/office/officeart/2008/layout/VerticalCurvedList"/>
    <dgm:cxn modelId="{1B7F03FD-1DCA-47D5-84EA-2EDF4EFBEF98}" type="presOf" srcId="{9C13C2A5-4CF0-4C33-A18B-722AD87F04DB}" destId="{2FD8BF80-0111-472A-83F0-3C1DEC4831AE}" srcOrd="0" destOrd="0" presId="urn:microsoft.com/office/officeart/2008/layout/VerticalCurvedList"/>
    <dgm:cxn modelId="{3D2353FD-42FE-4447-A332-2BA161DC9E81}" type="presOf" srcId="{1222EDD0-2D0E-4118-8CAA-169C60A86D74}" destId="{A8A367B7-8F79-4EB3-988B-69EED9FD9B76}" srcOrd="0" destOrd="0" presId="urn:microsoft.com/office/officeart/2008/layout/VerticalCurvedList"/>
    <dgm:cxn modelId="{4924D9E9-70E5-4030-874C-3F0BD2346C62}" type="presParOf" srcId="{4A2839E8-51DF-47F1-B5C4-119DC21727CD}" destId="{CDB4A304-76C1-408C-950A-938049A3420C}" srcOrd="0" destOrd="0" presId="urn:microsoft.com/office/officeart/2008/layout/VerticalCurvedList"/>
    <dgm:cxn modelId="{6EAA563F-9C6F-4C04-B23B-3673EA590552}" type="presParOf" srcId="{CDB4A304-76C1-408C-950A-938049A3420C}" destId="{B2BD7B57-F415-4E4A-8E6F-FF10EC9A1C21}" srcOrd="0" destOrd="0" presId="urn:microsoft.com/office/officeart/2008/layout/VerticalCurvedList"/>
    <dgm:cxn modelId="{D8D6BABD-EF8E-4339-AAD5-A8A664344E04}" type="presParOf" srcId="{B2BD7B57-F415-4E4A-8E6F-FF10EC9A1C21}" destId="{BB929C3A-D16D-47AE-9C4B-7D1F7D6140DB}" srcOrd="0" destOrd="0" presId="urn:microsoft.com/office/officeart/2008/layout/VerticalCurvedList"/>
    <dgm:cxn modelId="{A42AD4B0-7A56-417A-AB40-5FDE7FCF75AF}" type="presParOf" srcId="{B2BD7B57-F415-4E4A-8E6F-FF10EC9A1C21}" destId="{AC1A9360-913C-4CCC-BC33-B5C1CB8E1638}" srcOrd="1" destOrd="0" presId="urn:microsoft.com/office/officeart/2008/layout/VerticalCurvedList"/>
    <dgm:cxn modelId="{B0A988AE-5FE8-40E9-933A-5990B59592EF}" type="presParOf" srcId="{B2BD7B57-F415-4E4A-8E6F-FF10EC9A1C21}" destId="{DA9AFDE2-6FDD-4264-A0C4-28042BAFDD4B}" srcOrd="2" destOrd="0" presId="urn:microsoft.com/office/officeart/2008/layout/VerticalCurvedList"/>
    <dgm:cxn modelId="{805AB1FF-C325-4C95-8391-4B34520A547D}" type="presParOf" srcId="{B2BD7B57-F415-4E4A-8E6F-FF10EC9A1C21}" destId="{6938A9DE-ECA7-49D1-BE4B-928DC85BAB9B}" srcOrd="3" destOrd="0" presId="urn:microsoft.com/office/officeart/2008/layout/VerticalCurvedList"/>
    <dgm:cxn modelId="{D8ADCF37-8B84-4360-B8B6-3682333B4BBE}" type="presParOf" srcId="{CDB4A304-76C1-408C-950A-938049A3420C}" destId="{2FD8BF80-0111-472A-83F0-3C1DEC4831AE}" srcOrd="1" destOrd="0" presId="urn:microsoft.com/office/officeart/2008/layout/VerticalCurvedList"/>
    <dgm:cxn modelId="{8DE458AB-96A7-453C-982E-C46360AB48AC}" type="presParOf" srcId="{CDB4A304-76C1-408C-950A-938049A3420C}" destId="{3DCB9FEA-0DF4-47F2-B435-810BCBFBA0B5}" srcOrd="2" destOrd="0" presId="urn:microsoft.com/office/officeart/2008/layout/VerticalCurvedList"/>
    <dgm:cxn modelId="{2215B414-AA39-4BEF-81CB-BB9E18D89C6D}" type="presParOf" srcId="{3DCB9FEA-0DF4-47F2-B435-810BCBFBA0B5}" destId="{97539B13-CC58-4EE1-B49F-0107136B28E5}" srcOrd="0" destOrd="0" presId="urn:microsoft.com/office/officeart/2008/layout/VerticalCurvedList"/>
    <dgm:cxn modelId="{A7F90F85-FD3F-4910-8FA7-0985A26BD1E6}" type="presParOf" srcId="{CDB4A304-76C1-408C-950A-938049A3420C}" destId="{7D687881-488B-41C2-8188-CCD2E90F2B36}" srcOrd="3" destOrd="0" presId="urn:microsoft.com/office/officeart/2008/layout/VerticalCurvedList"/>
    <dgm:cxn modelId="{7609B672-CFBD-48E1-AC45-E157DFFD1A5A}" type="presParOf" srcId="{CDB4A304-76C1-408C-950A-938049A3420C}" destId="{119A1B04-B6C6-4761-9054-0009EF69261E}" srcOrd="4" destOrd="0" presId="urn:microsoft.com/office/officeart/2008/layout/VerticalCurvedList"/>
    <dgm:cxn modelId="{1A60EE4C-C2B7-4E43-9047-CECD30A728C0}" type="presParOf" srcId="{119A1B04-B6C6-4761-9054-0009EF69261E}" destId="{F40497E9-A331-4264-9505-FE2CF4BE079C}" srcOrd="0" destOrd="0" presId="urn:microsoft.com/office/officeart/2008/layout/VerticalCurvedList"/>
    <dgm:cxn modelId="{88E4F57E-3EB7-4301-803F-852390179C9E}" type="presParOf" srcId="{CDB4A304-76C1-408C-950A-938049A3420C}" destId="{A8A367B7-8F79-4EB3-988B-69EED9FD9B76}" srcOrd="5" destOrd="0" presId="urn:microsoft.com/office/officeart/2008/layout/VerticalCurvedList"/>
    <dgm:cxn modelId="{5DD2C4CC-1405-4795-A948-DA35D16FCDEC}" type="presParOf" srcId="{CDB4A304-76C1-408C-950A-938049A3420C}" destId="{BD21E0E4-5D7A-479D-9505-FBA26528E537}" srcOrd="6" destOrd="0" presId="urn:microsoft.com/office/officeart/2008/layout/VerticalCurvedList"/>
    <dgm:cxn modelId="{D9EE8414-CEF4-4852-B6E2-0E0601C222A5}" type="presParOf" srcId="{BD21E0E4-5D7A-479D-9505-FBA26528E537}" destId="{405708C7-2BA6-42AF-9A74-6B5BD53B50FA}" srcOrd="0" destOrd="0" presId="urn:microsoft.com/office/officeart/2008/layout/VerticalCurvedList"/>
    <dgm:cxn modelId="{2B4625F4-052F-4915-A788-26DB3E39943B}" type="presParOf" srcId="{CDB4A304-76C1-408C-950A-938049A3420C}" destId="{6A8E0392-EAB3-44E3-AC7B-E839B9426B6B}" srcOrd="7" destOrd="0" presId="urn:microsoft.com/office/officeart/2008/layout/VerticalCurvedList"/>
    <dgm:cxn modelId="{92EEE592-5368-4F80-B8A7-20F2AC3122E5}" type="presParOf" srcId="{CDB4A304-76C1-408C-950A-938049A3420C}" destId="{53236764-D488-4E08-8294-46FB22171B23}" srcOrd="8" destOrd="0" presId="urn:microsoft.com/office/officeart/2008/layout/VerticalCurvedList"/>
    <dgm:cxn modelId="{67F796E6-9562-4250-B927-6EEDFB920333}" type="presParOf" srcId="{53236764-D488-4E08-8294-46FB22171B23}" destId="{A67C748A-84FE-48EE-AC0D-583F0233EF7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BE7DC02-CF10-4D8A-BAF2-CA3BD0DF728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C13C2A5-4CF0-4C33-A18B-722AD87F04DB}">
      <dgm:prSet phldrT="[Texto]"/>
      <dgm:spPr/>
      <dgm:t>
        <a:bodyPr/>
        <a:lstStyle/>
        <a:p>
          <a:r>
            <a:rPr lang="es-MX">
              <a:latin typeface="Arial Narrow" panose="020B0606020202030204" pitchFamily="34" charset="0"/>
            </a:rPr>
            <a:t>CAPACITACIÓN A DOCENTE PARA USO DE IMPRESORA 3D</a:t>
          </a:r>
          <a:endParaRPr lang="es-MX" dirty="0"/>
        </a:p>
      </dgm:t>
    </dgm:pt>
    <dgm:pt modelId="{73CA3E90-5EA0-40F8-90C4-4461847CADDF}" type="parTrans" cxnId="{A06254C4-900E-4D6C-931A-3531275B10D7}">
      <dgm:prSet/>
      <dgm:spPr/>
      <dgm:t>
        <a:bodyPr/>
        <a:lstStyle/>
        <a:p>
          <a:endParaRPr lang="es-MX"/>
        </a:p>
      </dgm:t>
    </dgm:pt>
    <dgm:pt modelId="{C9295DD4-EF8A-44C8-A0FD-9D87BB30A0E7}" type="sibTrans" cxnId="{A06254C4-900E-4D6C-931A-3531275B10D7}">
      <dgm:prSet/>
      <dgm:spPr/>
      <dgm:t>
        <a:bodyPr/>
        <a:lstStyle/>
        <a:p>
          <a:endParaRPr lang="es-MX"/>
        </a:p>
      </dgm:t>
    </dgm:pt>
    <dgm:pt modelId="{D3C9CC64-ACFC-47D0-AB95-AB9836D5A3CE}">
      <dgm:prSet/>
      <dgm:spPr/>
      <dgm:t>
        <a:bodyPr/>
        <a:lstStyle/>
        <a:p>
          <a:r>
            <a:rPr lang="es-MX">
              <a:latin typeface="Arial Narrow" panose="020B0606020202030204" pitchFamily="34" charset="0"/>
            </a:rPr>
            <a:t>IMPRESORA 3D</a:t>
          </a:r>
          <a:endParaRPr lang="es-MX" dirty="0">
            <a:latin typeface="Arial Narrow" panose="020B0606020202030204" pitchFamily="34" charset="0"/>
          </a:endParaRPr>
        </a:p>
      </dgm:t>
    </dgm:pt>
    <dgm:pt modelId="{85C3D081-0F67-43FE-B7A8-FC5E42D9948C}" type="parTrans" cxnId="{BCB10D09-D05C-4482-8C8B-E9D714A70A8B}">
      <dgm:prSet/>
      <dgm:spPr/>
      <dgm:t>
        <a:bodyPr/>
        <a:lstStyle/>
        <a:p>
          <a:endParaRPr lang="es-MX"/>
        </a:p>
      </dgm:t>
    </dgm:pt>
    <dgm:pt modelId="{F803CDA3-A3BC-4B63-A42C-9396C879EBCC}" type="sibTrans" cxnId="{BCB10D09-D05C-4482-8C8B-E9D714A70A8B}">
      <dgm:prSet/>
      <dgm:spPr/>
      <dgm:t>
        <a:bodyPr/>
        <a:lstStyle/>
        <a:p>
          <a:endParaRPr lang="es-MX"/>
        </a:p>
      </dgm:t>
    </dgm:pt>
    <dgm:pt modelId="{9C2934E3-2FF0-4304-8AC5-05CA580068F7}">
      <dgm:prSet/>
      <dgm:spPr/>
      <dgm:t>
        <a:bodyPr/>
        <a:lstStyle/>
        <a:p>
          <a:r>
            <a:rPr lang="es-MX">
              <a:latin typeface="Arial Narrow" panose="020B0606020202030204" pitchFamily="34" charset="0"/>
            </a:rPr>
            <a:t>REUBICACIÓN DE LA LINEA SANITARIA </a:t>
          </a:r>
          <a:endParaRPr lang="es-MX" dirty="0">
            <a:latin typeface="Arial Narrow" panose="020B0606020202030204" pitchFamily="34" charset="0"/>
          </a:endParaRPr>
        </a:p>
      </dgm:t>
    </dgm:pt>
    <dgm:pt modelId="{44514468-0907-471A-A215-28CBA0F49520}" type="parTrans" cxnId="{10A817E1-5905-47E2-BEC3-332B41174298}">
      <dgm:prSet/>
      <dgm:spPr/>
      <dgm:t>
        <a:bodyPr/>
        <a:lstStyle/>
        <a:p>
          <a:endParaRPr lang="es-MX"/>
        </a:p>
      </dgm:t>
    </dgm:pt>
    <dgm:pt modelId="{C5BDB608-14FE-4193-9FD2-187E3DA77A85}" type="sibTrans" cxnId="{10A817E1-5905-47E2-BEC3-332B41174298}">
      <dgm:prSet/>
      <dgm:spPr/>
      <dgm:t>
        <a:bodyPr/>
        <a:lstStyle/>
        <a:p>
          <a:endParaRPr lang="es-MX"/>
        </a:p>
      </dgm:t>
    </dgm:pt>
    <dgm:pt modelId="{368FE428-DED7-4686-A6D8-1A3280237556}">
      <dgm:prSet/>
      <dgm:spPr/>
      <dgm:t>
        <a:bodyPr/>
        <a:lstStyle/>
        <a:p>
          <a:r>
            <a:rPr lang="es-MX">
              <a:latin typeface="Arial Narrow" panose="020B0606020202030204" pitchFamily="34" charset="0"/>
            </a:rPr>
            <a:t>ADAPTACION DE VENTANAS DE CONTROL ESCOLAR</a:t>
          </a:r>
          <a:endParaRPr lang="es-MX" dirty="0">
            <a:latin typeface="Arial Narrow" panose="020B0606020202030204" pitchFamily="34" charset="0"/>
          </a:endParaRPr>
        </a:p>
      </dgm:t>
    </dgm:pt>
    <dgm:pt modelId="{7D02EBFA-9644-4728-9796-E335B1FBEE26}" type="parTrans" cxnId="{8A3A310D-6616-43A6-AC08-5148CF618F44}">
      <dgm:prSet/>
      <dgm:spPr/>
      <dgm:t>
        <a:bodyPr/>
        <a:lstStyle/>
        <a:p>
          <a:endParaRPr lang="es-MX"/>
        </a:p>
      </dgm:t>
    </dgm:pt>
    <dgm:pt modelId="{78E24442-B7A7-49A6-995C-31B19A9BE250}" type="sibTrans" cxnId="{8A3A310D-6616-43A6-AC08-5148CF618F44}">
      <dgm:prSet/>
      <dgm:spPr/>
      <dgm:t>
        <a:bodyPr/>
        <a:lstStyle/>
        <a:p>
          <a:endParaRPr lang="es-MX"/>
        </a:p>
      </dgm:t>
    </dgm:pt>
    <dgm:pt modelId="{88A3B3E8-D2B1-4D5B-AADA-AB6FA918D6CB}">
      <dgm:prSet/>
      <dgm:spPr/>
      <dgm:t>
        <a:bodyPr/>
        <a:lstStyle/>
        <a:p>
          <a:r>
            <a:rPr lang="es-MX">
              <a:latin typeface="Arial Narrow" panose="020B0606020202030204" pitchFamily="34" charset="0"/>
            </a:rPr>
            <a:t>RECARGA DE EXTINTORES </a:t>
          </a:r>
          <a:endParaRPr lang="es-MX" dirty="0">
            <a:latin typeface="Arial Narrow" panose="020B0606020202030204" pitchFamily="34" charset="0"/>
          </a:endParaRPr>
        </a:p>
      </dgm:t>
    </dgm:pt>
    <dgm:pt modelId="{36D6E504-8170-4A7D-9CF7-DD3DB96D53A1}" type="parTrans" cxnId="{18887B52-F815-4880-A070-641D9E1994BA}">
      <dgm:prSet/>
      <dgm:spPr/>
      <dgm:t>
        <a:bodyPr/>
        <a:lstStyle/>
        <a:p>
          <a:endParaRPr lang="es-MX"/>
        </a:p>
      </dgm:t>
    </dgm:pt>
    <dgm:pt modelId="{C8572139-B85A-4011-B380-9A22514C27EE}" type="sibTrans" cxnId="{18887B52-F815-4880-A070-641D9E1994BA}">
      <dgm:prSet/>
      <dgm:spPr/>
      <dgm:t>
        <a:bodyPr/>
        <a:lstStyle/>
        <a:p>
          <a:endParaRPr lang="es-MX"/>
        </a:p>
      </dgm:t>
    </dgm:pt>
    <dgm:pt modelId="{61D850DA-C823-453D-98C7-5DF30439A185}">
      <dgm:prSet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5 ESTACIONES DE CONTENEDORES PARA BASURA ECOLÓGICOS</a:t>
          </a:r>
        </a:p>
      </dgm:t>
    </dgm:pt>
    <dgm:pt modelId="{8B75899B-23CF-4931-B58C-5FDE9F0FD0BA}" type="parTrans" cxnId="{39E1F6FE-8CF2-4D46-BF92-2459DE82134B}">
      <dgm:prSet/>
      <dgm:spPr/>
      <dgm:t>
        <a:bodyPr/>
        <a:lstStyle/>
        <a:p>
          <a:endParaRPr lang="es-MX"/>
        </a:p>
      </dgm:t>
    </dgm:pt>
    <dgm:pt modelId="{5F108649-59F7-4460-8D6C-37EBAD5CF563}" type="sibTrans" cxnId="{39E1F6FE-8CF2-4D46-BF92-2459DE82134B}">
      <dgm:prSet/>
      <dgm:spPr/>
      <dgm:t>
        <a:bodyPr/>
        <a:lstStyle/>
        <a:p>
          <a:endParaRPr lang="es-MX"/>
        </a:p>
      </dgm:t>
    </dgm:pt>
    <dgm:pt modelId="{44C766F4-CA38-495B-9671-13E9CC712F9C}">
      <dgm:prSet/>
      <dgm:spPr/>
      <dgm:t>
        <a:bodyPr/>
        <a:lstStyle/>
        <a:p>
          <a:r>
            <a:rPr lang="es-MX">
              <a:latin typeface="Arial Narrow" panose="020B0606020202030204" pitchFamily="34" charset="0"/>
            </a:rPr>
            <a:t>REMODELACIÓN DEL TALLER DE MECATRÓNICA</a:t>
          </a:r>
          <a:endParaRPr lang="es-MX" dirty="0">
            <a:latin typeface="Arial Narrow" panose="020B0606020202030204" pitchFamily="34" charset="0"/>
          </a:endParaRPr>
        </a:p>
      </dgm:t>
    </dgm:pt>
    <dgm:pt modelId="{E3679EB4-82AD-40F4-AFA8-2392A675EA57}" type="parTrans" cxnId="{1BC9CB6D-641C-4A9C-B8C1-785A46E6CA76}">
      <dgm:prSet/>
      <dgm:spPr/>
      <dgm:t>
        <a:bodyPr/>
        <a:lstStyle/>
        <a:p>
          <a:endParaRPr lang="es-MX"/>
        </a:p>
      </dgm:t>
    </dgm:pt>
    <dgm:pt modelId="{157056F5-82CF-45C5-B136-623A56CE6B5E}" type="sibTrans" cxnId="{1BC9CB6D-641C-4A9C-B8C1-785A46E6CA76}">
      <dgm:prSet/>
      <dgm:spPr/>
      <dgm:t>
        <a:bodyPr/>
        <a:lstStyle/>
        <a:p>
          <a:endParaRPr lang="es-MX"/>
        </a:p>
      </dgm:t>
    </dgm:pt>
    <dgm:pt modelId="{4A2839E8-51DF-47F1-B5C4-119DC21727CD}" type="pres">
      <dgm:prSet presAssocID="{3BE7DC02-CF10-4D8A-BAF2-CA3BD0DF7281}" presName="Name0" presStyleCnt="0">
        <dgm:presLayoutVars>
          <dgm:chMax val="7"/>
          <dgm:chPref val="7"/>
          <dgm:dir/>
        </dgm:presLayoutVars>
      </dgm:prSet>
      <dgm:spPr/>
    </dgm:pt>
    <dgm:pt modelId="{CDB4A304-76C1-408C-950A-938049A3420C}" type="pres">
      <dgm:prSet presAssocID="{3BE7DC02-CF10-4D8A-BAF2-CA3BD0DF7281}" presName="Name1" presStyleCnt="0"/>
      <dgm:spPr/>
    </dgm:pt>
    <dgm:pt modelId="{B2BD7B57-F415-4E4A-8E6F-FF10EC9A1C21}" type="pres">
      <dgm:prSet presAssocID="{3BE7DC02-CF10-4D8A-BAF2-CA3BD0DF7281}" presName="cycle" presStyleCnt="0"/>
      <dgm:spPr/>
    </dgm:pt>
    <dgm:pt modelId="{BB929C3A-D16D-47AE-9C4B-7D1F7D6140DB}" type="pres">
      <dgm:prSet presAssocID="{3BE7DC02-CF10-4D8A-BAF2-CA3BD0DF7281}" presName="srcNode" presStyleLbl="node1" presStyleIdx="0" presStyleCnt="7"/>
      <dgm:spPr/>
    </dgm:pt>
    <dgm:pt modelId="{AC1A9360-913C-4CCC-BC33-B5C1CB8E1638}" type="pres">
      <dgm:prSet presAssocID="{3BE7DC02-CF10-4D8A-BAF2-CA3BD0DF7281}" presName="conn" presStyleLbl="parChTrans1D2" presStyleIdx="0" presStyleCnt="1"/>
      <dgm:spPr/>
    </dgm:pt>
    <dgm:pt modelId="{DA9AFDE2-6FDD-4264-A0C4-28042BAFDD4B}" type="pres">
      <dgm:prSet presAssocID="{3BE7DC02-CF10-4D8A-BAF2-CA3BD0DF7281}" presName="extraNode" presStyleLbl="node1" presStyleIdx="0" presStyleCnt="7"/>
      <dgm:spPr/>
    </dgm:pt>
    <dgm:pt modelId="{6938A9DE-ECA7-49D1-BE4B-928DC85BAB9B}" type="pres">
      <dgm:prSet presAssocID="{3BE7DC02-CF10-4D8A-BAF2-CA3BD0DF7281}" presName="dstNode" presStyleLbl="node1" presStyleIdx="0" presStyleCnt="7"/>
      <dgm:spPr/>
    </dgm:pt>
    <dgm:pt modelId="{2FD8BF80-0111-472A-83F0-3C1DEC4831AE}" type="pres">
      <dgm:prSet presAssocID="{9C13C2A5-4CF0-4C33-A18B-722AD87F04DB}" presName="text_1" presStyleLbl="node1" presStyleIdx="0" presStyleCnt="7">
        <dgm:presLayoutVars>
          <dgm:bulletEnabled val="1"/>
        </dgm:presLayoutVars>
      </dgm:prSet>
      <dgm:spPr/>
    </dgm:pt>
    <dgm:pt modelId="{3DCB9FEA-0DF4-47F2-B435-810BCBFBA0B5}" type="pres">
      <dgm:prSet presAssocID="{9C13C2A5-4CF0-4C33-A18B-722AD87F04DB}" presName="accent_1" presStyleCnt="0"/>
      <dgm:spPr/>
    </dgm:pt>
    <dgm:pt modelId="{97539B13-CC58-4EE1-B49F-0107136B28E5}" type="pres">
      <dgm:prSet presAssocID="{9C13C2A5-4CF0-4C33-A18B-722AD87F04DB}" presName="accentRepeatNode" presStyleLbl="solidFgAcc1" presStyleIdx="0" presStyleCnt="7"/>
      <dgm:spPr/>
    </dgm:pt>
    <dgm:pt modelId="{2C375DB4-B399-4FB8-AD7A-F6B52DDC822A}" type="pres">
      <dgm:prSet presAssocID="{D3C9CC64-ACFC-47D0-AB95-AB9836D5A3CE}" presName="text_2" presStyleLbl="node1" presStyleIdx="1" presStyleCnt="7">
        <dgm:presLayoutVars>
          <dgm:bulletEnabled val="1"/>
        </dgm:presLayoutVars>
      </dgm:prSet>
      <dgm:spPr/>
    </dgm:pt>
    <dgm:pt modelId="{7D882A60-1ADC-4F92-9911-0FE049A3C951}" type="pres">
      <dgm:prSet presAssocID="{D3C9CC64-ACFC-47D0-AB95-AB9836D5A3CE}" presName="accent_2" presStyleCnt="0"/>
      <dgm:spPr/>
    </dgm:pt>
    <dgm:pt modelId="{EDA6760B-38C8-4EEB-8FEF-E59B1ECCECAE}" type="pres">
      <dgm:prSet presAssocID="{D3C9CC64-ACFC-47D0-AB95-AB9836D5A3CE}" presName="accentRepeatNode" presStyleLbl="solidFgAcc1" presStyleIdx="1" presStyleCnt="7"/>
      <dgm:spPr/>
    </dgm:pt>
    <dgm:pt modelId="{B0F1DC5A-885D-4466-BE73-1E76DD5FA666}" type="pres">
      <dgm:prSet presAssocID="{9C2934E3-2FF0-4304-8AC5-05CA580068F7}" presName="text_3" presStyleLbl="node1" presStyleIdx="2" presStyleCnt="7">
        <dgm:presLayoutVars>
          <dgm:bulletEnabled val="1"/>
        </dgm:presLayoutVars>
      </dgm:prSet>
      <dgm:spPr/>
    </dgm:pt>
    <dgm:pt modelId="{26C0DC1D-8F10-4BF8-AB7E-7E689D76168B}" type="pres">
      <dgm:prSet presAssocID="{9C2934E3-2FF0-4304-8AC5-05CA580068F7}" presName="accent_3" presStyleCnt="0"/>
      <dgm:spPr/>
    </dgm:pt>
    <dgm:pt modelId="{D689D7B3-5524-4411-A5DB-9D814CA636D8}" type="pres">
      <dgm:prSet presAssocID="{9C2934E3-2FF0-4304-8AC5-05CA580068F7}" presName="accentRepeatNode" presStyleLbl="solidFgAcc1" presStyleIdx="2" presStyleCnt="7"/>
      <dgm:spPr/>
    </dgm:pt>
    <dgm:pt modelId="{14ED3867-D979-4311-8196-485809A5F3B6}" type="pres">
      <dgm:prSet presAssocID="{368FE428-DED7-4686-A6D8-1A3280237556}" presName="text_4" presStyleLbl="node1" presStyleIdx="3" presStyleCnt="7">
        <dgm:presLayoutVars>
          <dgm:bulletEnabled val="1"/>
        </dgm:presLayoutVars>
      </dgm:prSet>
      <dgm:spPr/>
    </dgm:pt>
    <dgm:pt modelId="{800AE3D5-A400-4046-9298-AE7ED167C055}" type="pres">
      <dgm:prSet presAssocID="{368FE428-DED7-4686-A6D8-1A3280237556}" presName="accent_4" presStyleCnt="0"/>
      <dgm:spPr/>
    </dgm:pt>
    <dgm:pt modelId="{CF3D3F7F-A7EC-4E95-8A4E-FFD55BA3D1D3}" type="pres">
      <dgm:prSet presAssocID="{368FE428-DED7-4686-A6D8-1A3280237556}" presName="accentRepeatNode" presStyleLbl="solidFgAcc1" presStyleIdx="3" presStyleCnt="7"/>
      <dgm:spPr/>
    </dgm:pt>
    <dgm:pt modelId="{A0BF384A-A8FB-4604-B426-494227176212}" type="pres">
      <dgm:prSet presAssocID="{88A3B3E8-D2B1-4D5B-AADA-AB6FA918D6CB}" presName="text_5" presStyleLbl="node1" presStyleIdx="4" presStyleCnt="7">
        <dgm:presLayoutVars>
          <dgm:bulletEnabled val="1"/>
        </dgm:presLayoutVars>
      </dgm:prSet>
      <dgm:spPr/>
    </dgm:pt>
    <dgm:pt modelId="{C85EDBE7-5B89-4D07-B420-B2F9230F1E34}" type="pres">
      <dgm:prSet presAssocID="{88A3B3E8-D2B1-4D5B-AADA-AB6FA918D6CB}" presName="accent_5" presStyleCnt="0"/>
      <dgm:spPr/>
    </dgm:pt>
    <dgm:pt modelId="{6BE0501E-6C82-417A-8AA9-7B944758B680}" type="pres">
      <dgm:prSet presAssocID="{88A3B3E8-D2B1-4D5B-AADA-AB6FA918D6CB}" presName="accentRepeatNode" presStyleLbl="solidFgAcc1" presStyleIdx="4" presStyleCnt="7"/>
      <dgm:spPr/>
    </dgm:pt>
    <dgm:pt modelId="{6BD5F205-489B-4603-93CF-1FD73DDF4241}" type="pres">
      <dgm:prSet presAssocID="{61D850DA-C823-453D-98C7-5DF30439A185}" presName="text_6" presStyleLbl="node1" presStyleIdx="5" presStyleCnt="7">
        <dgm:presLayoutVars>
          <dgm:bulletEnabled val="1"/>
        </dgm:presLayoutVars>
      </dgm:prSet>
      <dgm:spPr/>
    </dgm:pt>
    <dgm:pt modelId="{BC6FAA1F-AC4F-4EF5-A4E7-7BB6556F3F5C}" type="pres">
      <dgm:prSet presAssocID="{61D850DA-C823-453D-98C7-5DF30439A185}" presName="accent_6" presStyleCnt="0"/>
      <dgm:spPr/>
    </dgm:pt>
    <dgm:pt modelId="{F7021E1D-45C2-45F5-9360-7E205924B536}" type="pres">
      <dgm:prSet presAssocID="{61D850DA-C823-453D-98C7-5DF30439A185}" presName="accentRepeatNode" presStyleLbl="solidFgAcc1" presStyleIdx="5" presStyleCnt="7"/>
      <dgm:spPr/>
    </dgm:pt>
    <dgm:pt modelId="{5B4FA611-A963-45E4-ABCB-75C7CBDAE56E}" type="pres">
      <dgm:prSet presAssocID="{44C766F4-CA38-495B-9671-13E9CC712F9C}" presName="text_7" presStyleLbl="node1" presStyleIdx="6" presStyleCnt="7">
        <dgm:presLayoutVars>
          <dgm:bulletEnabled val="1"/>
        </dgm:presLayoutVars>
      </dgm:prSet>
      <dgm:spPr/>
    </dgm:pt>
    <dgm:pt modelId="{7B557331-2195-4D15-92CE-6122CD2A470E}" type="pres">
      <dgm:prSet presAssocID="{44C766F4-CA38-495B-9671-13E9CC712F9C}" presName="accent_7" presStyleCnt="0"/>
      <dgm:spPr/>
    </dgm:pt>
    <dgm:pt modelId="{20964C92-96C4-487E-954F-9ED8C9F7E49E}" type="pres">
      <dgm:prSet presAssocID="{44C766F4-CA38-495B-9671-13E9CC712F9C}" presName="accentRepeatNode" presStyleLbl="solidFgAcc1" presStyleIdx="6" presStyleCnt="7"/>
      <dgm:spPr/>
    </dgm:pt>
  </dgm:ptLst>
  <dgm:cxnLst>
    <dgm:cxn modelId="{BCB10D09-D05C-4482-8C8B-E9D714A70A8B}" srcId="{3BE7DC02-CF10-4D8A-BAF2-CA3BD0DF7281}" destId="{D3C9CC64-ACFC-47D0-AB95-AB9836D5A3CE}" srcOrd="1" destOrd="0" parTransId="{85C3D081-0F67-43FE-B7A8-FC5E42D9948C}" sibTransId="{F803CDA3-A3BC-4B63-A42C-9396C879EBCC}"/>
    <dgm:cxn modelId="{8A3A310D-6616-43A6-AC08-5148CF618F44}" srcId="{3BE7DC02-CF10-4D8A-BAF2-CA3BD0DF7281}" destId="{368FE428-DED7-4686-A6D8-1A3280237556}" srcOrd="3" destOrd="0" parTransId="{7D02EBFA-9644-4728-9796-E335B1FBEE26}" sibTransId="{78E24442-B7A7-49A6-995C-31B19A9BE250}"/>
    <dgm:cxn modelId="{1BC9CB6D-641C-4A9C-B8C1-785A46E6CA76}" srcId="{3BE7DC02-CF10-4D8A-BAF2-CA3BD0DF7281}" destId="{44C766F4-CA38-495B-9671-13E9CC712F9C}" srcOrd="6" destOrd="0" parTransId="{E3679EB4-82AD-40F4-AFA8-2392A675EA57}" sibTransId="{157056F5-82CF-45C5-B136-623A56CE6B5E}"/>
    <dgm:cxn modelId="{C904DB4E-D3B8-4176-9453-ACFFBBADCF02}" type="presOf" srcId="{368FE428-DED7-4686-A6D8-1A3280237556}" destId="{14ED3867-D979-4311-8196-485809A5F3B6}" srcOrd="0" destOrd="0" presId="urn:microsoft.com/office/officeart/2008/layout/VerticalCurvedList"/>
    <dgm:cxn modelId="{18887B52-F815-4880-A070-641D9E1994BA}" srcId="{3BE7DC02-CF10-4D8A-BAF2-CA3BD0DF7281}" destId="{88A3B3E8-D2B1-4D5B-AADA-AB6FA918D6CB}" srcOrd="4" destOrd="0" parTransId="{36D6E504-8170-4A7D-9CF7-DD3DB96D53A1}" sibTransId="{C8572139-B85A-4011-B380-9A22514C27EE}"/>
    <dgm:cxn modelId="{90200956-D48C-491E-96AF-F3EFC8CF58CA}" type="presOf" srcId="{61D850DA-C823-453D-98C7-5DF30439A185}" destId="{6BD5F205-489B-4603-93CF-1FD73DDF4241}" srcOrd="0" destOrd="0" presId="urn:microsoft.com/office/officeart/2008/layout/VerticalCurvedList"/>
    <dgm:cxn modelId="{3D06B887-E8FD-4AE3-9949-722676F64D4E}" type="presOf" srcId="{C9295DD4-EF8A-44C8-A0FD-9D87BB30A0E7}" destId="{AC1A9360-913C-4CCC-BC33-B5C1CB8E1638}" srcOrd="0" destOrd="0" presId="urn:microsoft.com/office/officeart/2008/layout/VerticalCurvedList"/>
    <dgm:cxn modelId="{4E2F099C-6B12-495A-92EC-36070AA00574}" type="presOf" srcId="{3BE7DC02-CF10-4D8A-BAF2-CA3BD0DF7281}" destId="{4A2839E8-51DF-47F1-B5C4-119DC21727CD}" srcOrd="0" destOrd="0" presId="urn:microsoft.com/office/officeart/2008/layout/VerticalCurvedList"/>
    <dgm:cxn modelId="{C848499F-5649-43A9-94D9-56BF66CC95E5}" type="presOf" srcId="{44C766F4-CA38-495B-9671-13E9CC712F9C}" destId="{5B4FA611-A963-45E4-ABCB-75C7CBDAE56E}" srcOrd="0" destOrd="0" presId="urn:microsoft.com/office/officeart/2008/layout/VerticalCurvedList"/>
    <dgm:cxn modelId="{222E37A9-E3EB-496F-8A34-69D51A7C7975}" type="presOf" srcId="{88A3B3E8-D2B1-4D5B-AADA-AB6FA918D6CB}" destId="{A0BF384A-A8FB-4604-B426-494227176212}" srcOrd="0" destOrd="0" presId="urn:microsoft.com/office/officeart/2008/layout/VerticalCurvedList"/>
    <dgm:cxn modelId="{B8B28DAE-CC5B-4B51-B3C5-7E4437D3DC95}" type="presOf" srcId="{D3C9CC64-ACFC-47D0-AB95-AB9836D5A3CE}" destId="{2C375DB4-B399-4FB8-AD7A-F6B52DDC822A}" srcOrd="0" destOrd="0" presId="urn:microsoft.com/office/officeart/2008/layout/VerticalCurvedList"/>
    <dgm:cxn modelId="{A06254C4-900E-4D6C-931A-3531275B10D7}" srcId="{3BE7DC02-CF10-4D8A-BAF2-CA3BD0DF7281}" destId="{9C13C2A5-4CF0-4C33-A18B-722AD87F04DB}" srcOrd="0" destOrd="0" parTransId="{73CA3E90-5EA0-40F8-90C4-4461847CADDF}" sibTransId="{C9295DD4-EF8A-44C8-A0FD-9D87BB30A0E7}"/>
    <dgm:cxn modelId="{80DEBCC4-6196-4737-B58A-8699D2CA86D0}" type="presOf" srcId="{9C2934E3-2FF0-4304-8AC5-05CA580068F7}" destId="{B0F1DC5A-885D-4466-BE73-1E76DD5FA666}" srcOrd="0" destOrd="0" presId="urn:microsoft.com/office/officeart/2008/layout/VerticalCurvedList"/>
    <dgm:cxn modelId="{10A817E1-5905-47E2-BEC3-332B41174298}" srcId="{3BE7DC02-CF10-4D8A-BAF2-CA3BD0DF7281}" destId="{9C2934E3-2FF0-4304-8AC5-05CA580068F7}" srcOrd="2" destOrd="0" parTransId="{44514468-0907-471A-A215-28CBA0F49520}" sibTransId="{C5BDB608-14FE-4193-9FD2-187E3DA77A85}"/>
    <dgm:cxn modelId="{1B7F03FD-1DCA-47D5-84EA-2EDF4EFBEF98}" type="presOf" srcId="{9C13C2A5-4CF0-4C33-A18B-722AD87F04DB}" destId="{2FD8BF80-0111-472A-83F0-3C1DEC4831AE}" srcOrd="0" destOrd="0" presId="urn:microsoft.com/office/officeart/2008/layout/VerticalCurvedList"/>
    <dgm:cxn modelId="{39E1F6FE-8CF2-4D46-BF92-2459DE82134B}" srcId="{3BE7DC02-CF10-4D8A-BAF2-CA3BD0DF7281}" destId="{61D850DA-C823-453D-98C7-5DF30439A185}" srcOrd="5" destOrd="0" parTransId="{8B75899B-23CF-4931-B58C-5FDE9F0FD0BA}" sibTransId="{5F108649-59F7-4460-8D6C-37EBAD5CF563}"/>
    <dgm:cxn modelId="{4924D9E9-70E5-4030-874C-3F0BD2346C62}" type="presParOf" srcId="{4A2839E8-51DF-47F1-B5C4-119DC21727CD}" destId="{CDB4A304-76C1-408C-950A-938049A3420C}" srcOrd="0" destOrd="0" presId="urn:microsoft.com/office/officeart/2008/layout/VerticalCurvedList"/>
    <dgm:cxn modelId="{6EAA563F-9C6F-4C04-B23B-3673EA590552}" type="presParOf" srcId="{CDB4A304-76C1-408C-950A-938049A3420C}" destId="{B2BD7B57-F415-4E4A-8E6F-FF10EC9A1C21}" srcOrd="0" destOrd="0" presId="urn:microsoft.com/office/officeart/2008/layout/VerticalCurvedList"/>
    <dgm:cxn modelId="{D8D6BABD-EF8E-4339-AAD5-A8A664344E04}" type="presParOf" srcId="{B2BD7B57-F415-4E4A-8E6F-FF10EC9A1C21}" destId="{BB929C3A-D16D-47AE-9C4B-7D1F7D6140DB}" srcOrd="0" destOrd="0" presId="urn:microsoft.com/office/officeart/2008/layout/VerticalCurvedList"/>
    <dgm:cxn modelId="{A42AD4B0-7A56-417A-AB40-5FDE7FCF75AF}" type="presParOf" srcId="{B2BD7B57-F415-4E4A-8E6F-FF10EC9A1C21}" destId="{AC1A9360-913C-4CCC-BC33-B5C1CB8E1638}" srcOrd="1" destOrd="0" presId="urn:microsoft.com/office/officeart/2008/layout/VerticalCurvedList"/>
    <dgm:cxn modelId="{B0A988AE-5FE8-40E9-933A-5990B59592EF}" type="presParOf" srcId="{B2BD7B57-F415-4E4A-8E6F-FF10EC9A1C21}" destId="{DA9AFDE2-6FDD-4264-A0C4-28042BAFDD4B}" srcOrd="2" destOrd="0" presId="urn:microsoft.com/office/officeart/2008/layout/VerticalCurvedList"/>
    <dgm:cxn modelId="{805AB1FF-C325-4C95-8391-4B34520A547D}" type="presParOf" srcId="{B2BD7B57-F415-4E4A-8E6F-FF10EC9A1C21}" destId="{6938A9DE-ECA7-49D1-BE4B-928DC85BAB9B}" srcOrd="3" destOrd="0" presId="urn:microsoft.com/office/officeart/2008/layout/VerticalCurvedList"/>
    <dgm:cxn modelId="{D8ADCF37-8B84-4360-B8B6-3682333B4BBE}" type="presParOf" srcId="{CDB4A304-76C1-408C-950A-938049A3420C}" destId="{2FD8BF80-0111-472A-83F0-3C1DEC4831AE}" srcOrd="1" destOrd="0" presId="urn:microsoft.com/office/officeart/2008/layout/VerticalCurvedList"/>
    <dgm:cxn modelId="{8DE458AB-96A7-453C-982E-C46360AB48AC}" type="presParOf" srcId="{CDB4A304-76C1-408C-950A-938049A3420C}" destId="{3DCB9FEA-0DF4-47F2-B435-810BCBFBA0B5}" srcOrd="2" destOrd="0" presId="urn:microsoft.com/office/officeart/2008/layout/VerticalCurvedList"/>
    <dgm:cxn modelId="{2215B414-AA39-4BEF-81CB-BB9E18D89C6D}" type="presParOf" srcId="{3DCB9FEA-0DF4-47F2-B435-810BCBFBA0B5}" destId="{97539B13-CC58-4EE1-B49F-0107136B28E5}" srcOrd="0" destOrd="0" presId="urn:microsoft.com/office/officeart/2008/layout/VerticalCurvedList"/>
    <dgm:cxn modelId="{BABA8EC7-7D46-4C3C-BDD1-27FA40039C11}" type="presParOf" srcId="{CDB4A304-76C1-408C-950A-938049A3420C}" destId="{2C375DB4-B399-4FB8-AD7A-F6B52DDC822A}" srcOrd="3" destOrd="0" presId="urn:microsoft.com/office/officeart/2008/layout/VerticalCurvedList"/>
    <dgm:cxn modelId="{69E88AF8-962A-4BDD-9982-91E6ABD9BF21}" type="presParOf" srcId="{CDB4A304-76C1-408C-950A-938049A3420C}" destId="{7D882A60-1ADC-4F92-9911-0FE049A3C951}" srcOrd="4" destOrd="0" presId="urn:microsoft.com/office/officeart/2008/layout/VerticalCurvedList"/>
    <dgm:cxn modelId="{6B2006EB-4594-4570-BC2A-BE51F4B9ABEF}" type="presParOf" srcId="{7D882A60-1ADC-4F92-9911-0FE049A3C951}" destId="{EDA6760B-38C8-4EEB-8FEF-E59B1ECCECAE}" srcOrd="0" destOrd="0" presId="urn:microsoft.com/office/officeart/2008/layout/VerticalCurvedList"/>
    <dgm:cxn modelId="{61DC9159-BB2D-4F7C-A4B2-DA0DF809A2A0}" type="presParOf" srcId="{CDB4A304-76C1-408C-950A-938049A3420C}" destId="{B0F1DC5A-885D-4466-BE73-1E76DD5FA666}" srcOrd="5" destOrd="0" presId="urn:microsoft.com/office/officeart/2008/layout/VerticalCurvedList"/>
    <dgm:cxn modelId="{0FFA6ED3-F59C-4EF7-A532-223F3CCA0901}" type="presParOf" srcId="{CDB4A304-76C1-408C-950A-938049A3420C}" destId="{26C0DC1D-8F10-4BF8-AB7E-7E689D76168B}" srcOrd="6" destOrd="0" presId="urn:microsoft.com/office/officeart/2008/layout/VerticalCurvedList"/>
    <dgm:cxn modelId="{66B59390-1047-4750-A036-0D4C397224CE}" type="presParOf" srcId="{26C0DC1D-8F10-4BF8-AB7E-7E689D76168B}" destId="{D689D7B3-5524-4411-A5DB-9D814CA636D8}" srcOrd="0" destOrd="0" presId="urn:microsoft.com/office/officeart/2008/layout/VerticalCurvedList"/>
    <dgm:cxn modelId="{74805F86-E5F5-493B-A014-35E3A716114B}" type="presParOf" srcId="{CDB4A304-76C1-408C-950A-938049A3420C}" destId="{14ED3867-D979-4311-8196-485809A5F3B6}" srcOrd="7" destOrd="0" presId="urn:microsoft.com/office/officeart/2008/layout/VerticalCurvedList"/>
    <dgm:cxn modelId="{01BBDFC1-B718-4C77-A350-3F94B52DDA03}" type="presParOf" srcId="{CDB4A304-76C1-408C-950A-938049A3420C}" destId="{800AE3D5-A400-4046-9298-AE7ED167C055}" srcOrd="8" destOrd="0" presId="urn:microsoft.com/office/officeart/2008/layout/VerticalCurvedList"/>
    <dgm:cxn modelId="{7E494ECA-1D38-4460-BA2D-F38164411530}" type="presParOf" srcId="{800AE3D5-A400-4046-9298-AE7ED167C055}" destId="{CF3D3F7F-A7EC-4E95-8A4E-FFD55BA3D1D3}" srcOrd="0" destOrd="0" presId="urn:microsoft.com/office/officeart/2008/layout/VerticalCurvedList"/>
    <dgm:cxn modelId="{8A7050DE-9491-41B6-A78C-0F97B8124635}" type="presParOf" srcId="{CDB4A304-76C1-408C-950A-938049A3420C}" destId="{A0BF384A-A8FB-4604-B426-494227176212}" srcOrd="9" destOrd="0" presId="urn:microsoft.com/office/officeart/2008/layout/VerticalCurvedList"/>
    <dgm:cxn modelId="{66B5D3D4-EE76-46C9-8056-CDAC658852B5}" type="presParOf" srcId="{CDB4A304-76C1-408C-950A-938049A3420C}" destId="{C85EDBE7-5B89-4D07-B420-B2F9230F1E34}" srcOrd="10" destOrd="0" presId="urn:microsoft.com/office/officeart/2008/layout/VerticalCurvedList"/>
    <dgm:cxn modelId="{72A126B0-DD6F-4208-ABAD-DBA55BFF1B55}" type="presParOf" srcId="{C85EDBE7-5B89-4D07-B420-B2F9230F1E34}" destId="{6BE0501E-6C82-417A-8AA9-7B944758B680}" srcOrd="0" destOrd="0" presId="urn:microsoft.com/office/officeart/2008/layout/VerticalCurvedList"/>
    <dgm:cxn modelId="{9FD6380A-C092-4710-AE02-F3E37BD22A2D}" type="presParOf" srcId="{CDB4A304-76C1-408C-950A-938049A3420C}" destId="{6BD5F205-489B-4603-93CF-1FD73DDF4241}" srcOrd="11" destOrd="0" presId="urn:microsoft.com/office/officeart/2008/layout/VerticalCurvedList"/>
    <dgm:cxn modelId="{55DF27EC-F691-4F2B-89FE-36D3314C5F3D}" type="presParOf" srcId="{CDB4A304-76C1-408C-950A-938049A3420C}" destId="{BC6FAA1F-AC4F-4EF5-A4E7-7BB6556F3F5C}" srcOrd="12" destOrd="0" presId="urn:microsoft.com/office/officeart/2008/layout/VerticalCurvedList"/>
    <dgm:cxn modelId="{9B063766-58F2-41DF-9D3D-C48E4BE70DD3}" type="presParOf" srcId="{BC6FAA1F-AC4F-4EF5-A4E7-7BB6556F3F5C}" destId="{F7021E1D-45C2-45F5-9360-7E205924B536}" srcOrd="0" destOrd="0" presId="urn:microsoft.com/office/officeart/2008/layout/VerticalCurvedList"/>
    <dgm:cxn modelId="{A58B912B-373B-4E2C-90E5-375651130748}" type="presParOf" srcId="{CDB4A304-76C1-408C-950A-938049A3420C}" destId="{5B4FA611-A963-45E4-ABCB-75C7CBDAE56E}" srcOrd="13" destOrd="0" presId="urn:microsoft.com/office/officeart/2008/layout/VerticalCurvedList"/>
    <dgm:cxn modelId="{D60C9EDC-3E4F-4E85-A37D-22ECC280EC73}" type="presParOf" srcId="{CDB4A304-76C1-408C-950A-938049A3420C}" destId="{7B557331-2195-4D15-92CE-6122CD2A470E}" srcOrd="14" destOrd="0" presId="urn:microsoft.com/office/officeart/2008/layout/VerticalCurvedList"/>
    <dgm:cxn modelId="{7D072AE5-4AAB-4004-AC5C-DBAD2D40D5C6}" type="presParOf" srcId="{7B557331-2195-4D15-92CE-6122CD2A470E}" destId="{20964C92-96C4-487E-954F-9ED8C9F7E49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BE7DC02-CF10-4D8A-BAF2-CA3BD0DF728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4C766F4-CA38-495B-9671-13E9CC712F9C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dirty="0">
              <a:latin typeface="Arial Narrow" panose="020B0606020202030204" pitchFamily="34" charset="0"/>
            </a:rPr>
            <a:t>ADQUISICIÓN DE 50 BUTACAS </a:t>
          </a:r>
        </a:p>
      </dgm:t>
    </dgm:pt>
    <dgm:pt modelId="{E3679EB4-82AD-40F4-AFA8-2392A675EA57}" type="parTrans" cxnId="{1BC9CB6D-641C-4A9C-B8C1-785A46E6CA76}">
      <dgm:prSet/>
      <dgm:spPr/>
      <dgm:t>
        <a:bodyPr/>
        <a:lstStyle/>
        <a:p>
          <a:endParaRPr lang="es-MX"/>
        </a:p>
      </dgm:t>
    </dgm:pt>
    <dgm:pt modelId="{157056F5-82CF-45C5-B136-623A56CE6B5E}" type="sibTrans" cxnId="{1BC9CB6D-641C-4A9C-B8C1-785A46E6CA76}">
      <dgm:prSet/>
      <dgm:spPr/>
      <dgm:t>
        <a:bodyPr/>
        <a:lstStyle/>
        <a:p>
          <a:endParaRPr lang="es-MX"/>
        </a:p>
      </dgm:t>
    </dgm:pt>
    <dgm:pt modelId="{BC6D8278-2069-4971-8325-8C8074CBC90A}">
      <dgm:prSet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VIAJE A MORELOS – JA MÉXICO</a:t>
          </a:r>
        </a:p>
      </dgm:t>
    </dgm:pt>
    <dgm:pt modelId="{7FE3380A-3A22-4219-AC2B-A389405F88CC}" type="parTrans" cxnId="{982518EF-F26A-43C1-AB30-B661D707C8DA}">
      <dgm:prSet/>
      <dgm:spPr/>
      <dgm:t>
        <a:bodyPr/>
        <a:lstStyle/>
        <a:p>
          <a:endParaRPr lang="es-MX"/>
        </a:p>
      </dgm:t>
    </dgm:pt>
    <dgm:pt modelId="{89CF74A1-5E73-4465-9FE2-E052C17F89E4}" type="sibTrans" cxnId="{982518EF-F26A-43C1-AB30-B661D707C8DA}">
      <dgm:prSet/>
      <dgm:spPr/>
      <dgm:t>
        <a:bodyPr/>
        <a:lstStyle/>
        <a:p>
          <a:endParaRPr lang="es-MX"/>
        </a:p>
      </dgm:t>
    </dgm:pt>
    <dgm:pt modelId="{B82AF49E-42FA-416B-A0C1-BC1A556CCC7B}">
      <dgm:prSet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REUBICACIÓN DE TORNO UBICADO EN ESPACIO DUAL</a:t>
          </a:r>
        </a:p>
      </dgm:t>
    </dgm:pt>
    <dgm:pt modelId="{6D6BF899-40D3-49F7-9A38-B2941D27CA95}" type="parTrans" cxnId="{986BECA3-EF50-4C12-914D-B158480FABB8}">
      <dgm:prSet/>
      <dgm:spPr/>
      <dgm:t>
        <a:bodyPr/>
        <a:lstStyle/>
        <a:p>
          <a:endParaRPr lang="es-MX"/>
        </a:p>
      </dgm:t>
    </dgm:pt>
    <dgm:pt modelId="{CB1E64D8-88CE-448C-AA3D-C026F8F866E5}" type="sibTrans" cxnId="{986BECA3-EF50-4C12-914D-B158480FABB8}">
      <dgm:prSet/>
      <dgm:spPr/>
      <dgm:t>
        <a:bodyPr/>
        <a:lstStyle/>
        <a:p>
          <a:endParaRPr lang="es-MX"/>
        </a:p>
      </dgm:t>
    </dgm:pt>
    <dgm:pt modelId="{D14294A2-04C3-4BCF-B5B4-65C63FC4A428}">
      <dgm:prSet/>
      <dgm:spPr/>
      <dgm:t>
        <a:bodyPr/>
        <a:lstStyle/>
        <a:p>
          <a:r>
            <a:rPr lang="es-MX">
              <a:latin typeface="Arial Narrow" panose="020B0606020202030204" pitchFamily="34" charset="0"/>
            </a:rPr>
            <a:t>ADQUISICIÓN DE CAMARA SEMIPROFESIONAL</a:t>
          </a:r>
          <a:endParaRPr lang="es-MX" dirty="0">
            <a:latin typeface="Arial Narrow" panose="020B0606020202030204" pitchFamily="34" charset="0"/>
          </a:endParaRPr>
        </a:p>
      </dgm:t>
    </dgm:pt>
    <dgm:pt modelId="{BDAEFB53-C507-420F-9416-9BAD37F4820D}" type="parTrans" cxnId="{8C775FDA-8B0F-4C4D-907E-488E7F8FC9CF}">
      <dgm:prSet/>
      <dgm:spPr/>
      <dgm:t>
        <a:bodyPr/>
        <a:lstStyle/>
        <a:p>
          <a:endParaRPr lang="es-MX"/>
        </a:p>
      </dgm:t>
    </dgm:pt>
    <dgm:pt modelId="{831EF96C-E08A-4C21-A689-A9A3EC2014D5}" type="sibTrans" cxnId="{8C775FDA-8B0F-4C4D-907E-488E7F8FC9CF}">
      <dgm:prSet/>
      <dgm:spPr/>
      <dgm:t>
        <a:bodyPr/>
        <a:lstStyle/>
        <a:p>
          <a:endParaRPr lang="es-MX"/>
        </a:p>
      </dgm:t>
    </dgm:pt>
    <dgm:pt modelId="{CE2A1B97-ABC7-4B0E-ACEB-77741469287C}">
      <dgm:prSet/>
      <dgm:spPr/>
      <dgm:t>
        <a:bodyPr/>
        <a:lstStyle/>
        <a:p>
          <a:r>
            <a:rPr lang="es-MX">
              <a:latin typeface="Arial Narrow" panose="020B0606020202030204" pitchFamily="34" charset="0"/>
            </a:rPr>
            <a:t>ADQUISICIÓN DE EQUIPO DE AUDIO (AUDITORIO)</a:t>
          </a:r>
          <a:endParaRPr lang="es-MX" dirty="0">
            <a:latin typeface="Arial Narrow" panose="020B0606020202030204" pitchFamily="34" charset="0"/>
          </a:endParaRPr>
        </a:p>
      </dgm:t>
    </dgm:pt>
    <dgm:pt modelId="{6D8AA264-B6F7-4ACF-871E-C953A7C106E7}" type="parTrans" cxnId="{A91C36F2-AA11-4121-817F-31D839DEEB6B}">
      <dgm:prSet/>
      <dgm:spPr/>
      <dgm:t>
        <a:bodyPr/>
        <a:lstStyle/>
        <a:p>
          <a:endParaRPr lang="es-MX"/>
        </a:p>
      </dgm:t>
    </dgm:pt>
    <dgm:pt modelId="{32E3ACA7-ED33-4BCA-B1F3-1A905ACA5C4B}" type="sibTrans" cxnId="{A91C36F2-AA11-4121-817F-31D839DEEB6B}">
      <dgm:prSet/>
      <dgm:spPr/>
      <dgm:t>
        <a:bodyPr/>
        <a:lstStyle/>
        <a:p>
          <a:endParaRPr lang="es-MX"/>
        </a:p>
      </dgm:t>
    </dgm:pt>
    <dgm:pt modelId="{10E36FDC-F67D-4189-9CFD-47516494D8E0}">
      <dgm:prSet/>
      <dgm:spPr/>
      <dgm:t>
        <a:bodyPr/>
        <a:lstStyle/>
        <a:p>
          <a:r>
            <a:rPr lang="es-MX">
              <a:latin typeface="Arial Narrow" panose="020B0606020202030204" pitchFamily="34" charset="0"/>
            </a:rPr>
            <a:t>ADQUISICIÓN DE IMPRESORA EN PVC (CREDENCIALES)</a:t>
          </a:r>
          <a:endParaRPr lang="es-MX" dirty="0">
            <a:latin typeface="Arial Narrow" panose="020B0606020202030204" pitchFamily="34" charset="0"/>
          </a:endParaRPr>
        </a:p>
      </dgm:t>
    </dgm:pt>
    <dgm:pt modelId="{EFAFDA24-2DF2-42D4-9464-730A5CA43C34}" type="parTrans" cxnId="{2421810E-F2CB-4840-B53D-1F4ADC08987F}">
      <dgm:prSet/>
      <dgm:spPr/>
      <dgm:t>
        <a:bodyPr/>
        <a:lstStyle/>
        <a:p>
          <a:endParaRPr lang="es-MX"/>
        </a:p>
      </dgm:t>
    </dgm:pt>
    <dgm:pt modelId="{0591D69E-DBA8-41CC-A652-35B6CE5D3EF2}" type="sibTrans" cxnId="{2421810E-F2CB-4840-B53D-1F4ADC08987F}">
      <dgm:prSet/>
      <dgm:spPr/>
      <dgm:t>
        <a:bodyPr/>
        <a:lstStyle/>
        <a:p>
          <a:endParaRPr lang="es-MX"/>
        </a:p>
      </dgm:t>
    </dgm:pt>
    <dgm:pt modelId="{4A2839E8-51DF-47F1-B5C4-119DC21727CD}" type="pres">
      <dgm:prSet presAssocID="{3BE7DC02-CF10-4D8A-BAF2-CA3BD0DF7281}" presName="Name0" presStyleCnt="0">
        <dgm:presLayoutVars>
          <dgm:chMax val="7"/>
          <dgm:chPref val="7"/>
          <dgm:dir/>
        </dgm:presLayoutVars>
      </dgm:prSet>
      <dgm:spPr/>
    </dgm:pt>
    <dgm:pt modelId="{CDB4A304-76C1-408C-950A-938049A3420C}" type="pres">
      <dgm:prSet presAssocID="{3BE7DC02-CF10-4D8A-BAF2-CA3BD0DF7281}" presName="Name1" presStyleCnt="0"/>
      <dgm:spPr/>
    </dgm:pt>
    <dgm:pt modelId="{B2BD7B57-F415-4E4A-8E6F-FF10EC9A1C21}" type="pres">
      <dgm:prSet presAssocID="{3BE7DC02-CF10-4D8A-BAF2-CA3BD0DF7281}" presName="cycle" presStyleCnt="0"/>
      <dgm:spPr/>
    </dgm:pt>
    <dgm:pt modelId="{BB929C3A-D16D-47AE-9C4B-7D1F7D6140DB}" type="pres">
      <dgm:prSet presAssocID="{3BE7DC02-CF10-4D8A-BAF2-CA3BD0DF7281}" presName="srcNode" presStyleLbl="node1" presStyleIdx="0" presStyleCnt="6"/>
      <dgm:spPr/>
    </dgm:pt>
    <dgm:pt modelId="{AC1A9360-913C-4CCC-BC33-B5C1CB8E1638}" type="pres">
      <dgm:prSet presAssocID="{3BE7DC02-CF10-4D8A-BAF2-CA3BD0DF7281}" presName="conn" presStyleLbl="parChTrans1D2" presStyleIdx="0" presStyleCnt="1"/>
      <dgm:spPr/>
    </dgm:pt>
    <dgm:pt modelId="{DA9AFDE2-6FDD-4264-A0C4-28042BAFDD4B}" type="pres">
      <dgm:prSet presAssocID="{3BE7DC02-CF10-4D8A-BAF2-CA3BD0DF7281}" presName="extraNode" presStyleLbl="node1" presStyleIdx="0" presStyleCnt="6"/>
      <dgm:spPr/>
    </dgm:pt>
    <dgm:pt modelId="{6938A9DE-ECA7-49D1-BE4B-928DC85BAB9B}" type="pres">
      <dgm:prSet presAssocID="{3BE7DC02-CF10-4D8A-BAF2-CA3BD0DF7281}" presName="dstNode" presStyleLbl="node1" presStyleIdx="0" presStyleCnt="6"/>
      <dgm:spPr/>
    </dgm:pt>
    <dgm:pt modelId="{3F63E00F-858D-4828-87D2-B86F478D5F8C}" type="pres">
      <dgm:prSet presAssocID="{44C766F4-CA38-495B-9671-13E9CC712F9C}" presName="text_1" presStyleLbl="node1" presStyleIdx="0" presStyleCnt="6">
        <dgm:presLayoutVars>
          <dgm:bulletEnabled val="1"/>
        </dgm:presLayoutVars>
      </dgm:prSet>
      <dgm:spPr/>
    </dgm:pt>
    <dgm:pt modelId="{72627F3D-6536-46CB-BBDA-E6E9B3201A98}" type="pres">
      <dgm:prSet presAssocID="{44C766F4-CA38-495B-9671-13E9CC712F9C}" presName="accent_1" presStyleCnt="0"/>
      <dgm:spPr/>
    </dgm:pt>
    <dgm:pt modelId="{20964C92-96C4-487E-954F-9ED8C9F7E49E}" type="pres">
      <dgm:prSet presAssocID="{44C766F4-CA38-495B-9671-13E9CC712F9C}" presName="accentRepeatNode" presStyleLbl="solidFgAcc1" presStyleIdx="0" presStyleCnt="6"/>
      <dgm:spPr/>
    </dgm:pt>
    <dgm:pt modelId="{6155E8D6-3B0B-4610-8681-4400A8709A2B}" type="pres">
      <dgm:prSet presAssocID="{BC6D8278-2069-4971-8325-8C8074CBC90A}" presName="text_2" presStyleLbl="node1" presStyleIdx="1" presStyleCnt="6">
        <dgm:presLayoutVars>
          <dgm:bulletEnabled val="1"/>
        </dgm:presLayoutVars>
      </dgm:prSet>
      <dgm:spPr/>
    </dgm:pt>
    <dgm:pt modelId="{DE388616-C844-449E-A7E5-07B95E08C2F0}" type="pres">
      <dgm:prSet presAssocID="{BC6D8278-2069-4971-8325-8C8074CBC90A}" presName="accent_2" presStyleCnt="0"/>
      <dgm:spPr/>
    </dgm:pt>
    <dgm:pt modelId="{4863BD9B-5FBE-4517-B1C2-8A2F8B3933C5}" type="pres">
      <dgm:prSet presAssocID="{BC6D8278-2069-4971-8325-8C8074CBC90A}" presName="accentRepeatNode" presStyleLbl="solidFgAcc1" presStyleIdx="1" presStyleCnt="6"/>
      <dgm:spPr/>
    </dgm:pt>
    <dgm:pt modelId="{2C9AB74C-C1E4-40CA-A600-F4B7918842E5}" type="pres">
      <dgm:prSet presAssocID="{B82AF49E-42FA-416B-A0C1-BC1A556CCC7B}" presName="text_3" presStyleLbl="node1" presStyleIdx="2" presStyleCnt="6">
        <dgm:presLayoutVars>
          <dgm:bulletEnabled val="1"/>
        </dgm:presLayoutVars>
      </dgm:prSet>
      <dgm:spPr/>
    </dgm:pt>
    <dgm:pt modelId="{E7A4FF1E-B917-4F1F-9B62-3B95F5B592A5}" type="pres">
      <dgm:prSet presAssocID="{B82AF49E-42FA-416B-A0C1-BC1A556CCC7B}" presName="accent_3" presStyleCnt="0"/>
      <dgm:spPr/>
    </dgm:pt>
    <dgm:pt modelId="{B1A41B66-F2B8-41B9-8E22-674BFAE169D8}" type="pres">
      <dgm:prSet presAssocID="{B82AF49E-42FA-416B-A0C1-BC1A556CCC7B}" presName="accentRepeatNode" presStyleLbl="solidFgAcc1" presStyleIdx="2" presStyleCnt="6"/>
      <dgm:spPr/>
    </dgm:pt>
    <dgm:pt modelId="{33C18DE5-9AF5-40D8-8BFB-FD58EA1B7266}" type="pres">
      <dgm:prSet presAssocID="{D14294A2-04C3-4BCF-B5B4-65C63FC4A428}" presName="text_4" presStyleLbl="node1" presStyleIdx="3" presStyleCnt="6">
        <dgm:presLayoutVars>
          <dgm:bulletEnabled val="1"/>
        </dgm:presLayoutVars>
      </dgm:prSet>
      <dgm:spPr/>
    </dgm:pt>
    <dgm:pt modelId="{0A09D2CD-EA81-4F92-A2FC-D6804A2BEC54}" type="pres">
      <dgm:prSet presAssocID="{D14294A2-04C3-4BCF-B5B4-65C63FC4A428}" presName="accent_4" presStyleCnt="0"/>
      <dgm:spPr/>
    </dgm:pt>
    <dgm:pt modelId="{6D29D755-F34B-46F1-83A9-5D9A34B80EBE}" type="pres">
      <dgm:prSet presAssocID="{D14294A2-04C3-4BCF-B5B4-65C63FC4A428}" presName="accentRepeatNode" presStyleLbl="solidFgAcc1" presStyleIdx="3" presStyleCnt="6"/>
      <dgm:spPr/>
    </dgm:pt>
    <dgm:pt modelId="{F34C7783-EF1A-4F28-A059-FDDA60E3C069}" type="pres">
      <dgm:prSet presAssocID="{CE2A1B97-ABC7-4B0E-ACEB-77741469287C}" presName="text_5" presStyleLbl="node1" presStyleIdx="4" presStyleCnt="6">
        <dgm:presLayoutVars>
          <dgm:bulletEnabled val="1"/>
        </dgm:presLayoutVars>
      </dgm:prSet>
      <dgm:spPr/>
    </dgm:pt>
    <dgm:pt modelId="{57756057-8D3A-43F8-BB9C-0FFADE7E87F4}" type="pres">
      <dgm:prSet presAssocID="{CE2A1B97-ABC7-4B0E-ACEB-77741469287C}" presName="accent_5" presStyleCnt="0"/>
      <dgm:spPr/>
    </dgm:pt>
    <dgm:pt modelId="{ABA9919F-EF37-4A7D-986F-73E1992BA0F4}" type="pres">
      <dgm:prSet presAssocID="{CE2A1B97-ABC7-4B0E-ACEB-77741469287C}" presName="accentRepeatNode" presStyleLbl="solidFgAcc1" presStyleIdx="4" presStyleCnt="6"/>
      <dgm:spPr/>
    </dgm:pt>
    <dgm:pt modelId="{9FBDE0CE-2A56-4E67-9DA7-AE17CCFE88F4}" type="pres">
      <dgm:prSet presAssocID="{10E36FDC-F67D-4189-9CFD-47516494D8E0}" presName="text_6" presStyleLbl="node1" presStyleIdx="5" presStyleCnt="6">
        <dgm:presLayoutVars>
          <dgm:bulletEnabled val="1"/>
        </dgm:presLayoutVars>
      </dgm:prSet>
      <dgm:spPr/>
    </dgm:pt>
    <dgm:pt modelId="{25435FB3-AD18-4FE1-81B4-A1B741A02950}" type="pres">
      <dgm:prSet presAssocID="{10E36FDC-F67D-4189-9CFD-47516494D8E0}" presName="accent_6" presStyleCnt="0"/>
      <dgm:spPr/>
    </dgm:pt>
    <dgm:pt modelId="{36E07CB8-142B-46A0-8BEB-E926A4315175}" type="pres">
      <dgm:prSet presAssocID="{10E36FDC-F67D-4189-9CFD-47516494D8E0}" presName="accentRepeatNode" presStyleLbl="solidFgAcc1" presStyleIdx="5" presStyleCnt="6"/>
      <dgm:spPr/>
    </dgm:pt>
  </dgm:ptLst>
  <dgm:cxnLst>
    <dgm:cxn modelId="{2421810E-F2CB-4840-B53D-1F4ADC08987F}" srcId="{3BE7DC02-CF10-4D8A-BAF2-CA3BD0DF7281}" destId="{10E36FDC-F67D-4189-9CFD-47516494D8E0}" srcOrd="5" destOrd="0" parTransId="{EFAFDA24-2DF2-42D4-9464-730A5CA43C34}" sibTransId="{0591D69E-DBA8-41CC-A652-35B6CE5D3EF2}"/>
    <dgm:cxn modelId="{4256CC28-9721-4B8E-9283-A1FCC9E454CE}" type="presOf" srcId="{BC6D8278-2069-4971-8325-8C8074CBC90A}" destId="{6155E8D6-3B0B-4610-8681-4400A8709A2B}" srcOrd="0" destOrd="0" presId="urn:microsoft.com/office/officeart/2008/layout/VerticalCurvedList"/>
    <dgm:cxn modelId="{9FFD9E3F-4DA4-4DB2-A485-54B1891B1984}" type="presOf" srcId="{B82AF49E-42FA-416B-A0C1-BC1A556CCC7B}" destId="{2C9AB74C-C1E4-40CA-A600-F4B7918842E5}" srcOrd="0" destOrd="0" presId="urn:microsoft.com/office/officeart/2008/layout/VerticalCurvedList"/>
    <dgm:cxn modelId="{0AE27040-68B7-4AD2-9981-D57F936BC27C}" type="presOf" srcId="{10E36FDC-F67D-4189-9CFD-47516494D8E0}" destId="{9FBDE0CE-2A56-4E67-9DA7-AE17CCFE88F4}" srcOrd="0" destOrd="0" presId="urn:microsoft.com/office/officeart/2008/layout/VerticalCurvedList"/>
    <dgm:cxn modelId="{1BC9CB6D-641C-4A9C-B8C1-785A46E6CA76}" srcId="{3BE7DC02-CF10-4D8A-BAF2-CA3BD0DF7281}" destId="{44C766F4-CA38-495B-9671-13E9CC712F9C}" srcOrd="0" destOrd="0" parTransId="{E3679EB4-82AD-40F4-AFA8-2392A675EA57}" sibTransId="{157056F5-82CF-45C5-B136-623A56CE6B5E}"/>
    <dgm:cxn modelId="{ABA10C73-43AF-4934-BC09-C347D87C9C39}" type="presOf" srcId="{CE2A1B97-ABC7-4B0E-ACEB-77741469287C}" destId="{F34C7783-EF1A-4F28-A059-FDDA60E3C069}" srcOrd="0" destOrd="0" presId="urn:microsoft.com/office/officeart/2008/layout/VerticalCurvedList"/>
    <dgm:cxn modelId="{67F79689-344C-477C-AB90-FB0284220297}" type="presOf" srcId="{D14294A2-04C3-4BCF-B5B4-65C63FC4A428}" destId="{33C18DE5-9AF5-40D8-8BFB-FD58EA1B7266}" srcOrd="0" destOrd="0" presId="urn:microsoft.com/office/officeart/2008/layout/VerticalCurvedList"/>
    <dgm:cxn modelId="{5B568D8F-F1B3-45A7-930E-742DCF1EFEA6}" type="presOf" srcId="{44C766F4-CA38-495B-9671-13E9CC712F9C}" destId="{3F63E00F-858D-4828-87D2-B86F478D5F8C}" srcOrd="0" destOrd="0" presId="urn:microsoft.com/office/officeart/2008/layout/VerticalCurvedList"/>
    <dgm:cxn modelId="{4E2F099C-6B12-495A-92EC-36070AA00574}" type="presOf" srcId="{3BE7DC02-CF10-4D8A-BAF2-CA3BD0DF7281}" destId="{4A2839E8-51DF-47F1-B5C4-119DC21727CD}" srcOrd="0" destOrd="0" presId="urn:microsoft.com/office/officeart/2008/layout/VerticalCurvedList"/>
    <dgm:cxn modelId="{986BECA3-EF50-4C12-914D-B158480FABB8}" srcId="{3BE7DC02-CF10-4D8A-BAF2-CA3BD0DF7281}" destId="{B82AF49E-42FA-416B-A0C1-BC1A556CCC7B}" srcOrd="2" destOrd="0" parTransId="{6D6BF899-40D3-49F7-9A38-B2941D27CA95}" sibTransId="{CB1E64D8-88CE-448C-AA3D-C026F8F866E5}"/>
    <dgm:cxn modelId="{34B31EC1-44A7-4093-BB0B-264230E7B2C9}" type="presOf" srcId="{157056F5-82CF-45C5-B136-623A56CE6B5E}" destId="{AC1A9360-913C-4CCC-BC33-B5C1CB8E1638}" srcOrd="0" destOrd="0" presId="urn:microsoft.com/office/officeart/2008/layout/VerticalCurvedList"/>
    <dgm:cxn modelId="{8C775FDA-8B0F-4C4D-907E-488E7F8FC9CF}" srcId="{3BE7DC02-CF10-4D8A-BAF2-CA3BD0DF7281}" destId="{D14294A2-04C3-4BCF-B5B4-65C63FC4A428}" srcOrd="3" destOrd="0" parTransId="{BDAEFB53-C507-420F-9416-9BAD37F4820D}" sibTransId="{831EF96C-E08A-4C21-A689-A9A3EC2014D5}"/>
    <dgm:cxn modelId="{982518EF-F26A-43C1-AB30-B661D707C8DA}" srcId="{3BE7DC02-CF10-4D8A-BAF2-CA3BD0DF7281}" destId="{BC6D8278-2069-4971-8325-8C8074CBC90A}" srcOrd="1" destOrd="0" parTransId="{7FE3380A-3A22-4219-AC2B-A389405F88CC}" sibTransId="{89CF74A1-5E73-4465-9FE2-E052C17F89E4}"/>
    <dgm:cxn modelId="{A91C36F2-AA11-4121-817F-31D839DEEB6B}" srcId="{3BE7DC02-CF10-4D8A-BAF2-CA3BD0DF7281}" destId="{CE2A1B97-ABC7-4B0E-ACEB-77741469287C}" srcOrd="4" destOrd="0" parTransId="{6D8AA264-B6F7-4ACF-871E-C953A7C106E7}" sibTransId="{32E3ACA7-ED33-4BCA-B1F3-1A905ACA5C4B}"/>
    <dgm:cxn modelId="{4924D9E9-70E5-4030-874C-3F0BD2346C62}" type="presParOf" srcId="{4A2839E8-51DF-47F1-B5C4-119DC21727CD}" destId="{CDB4A304-76C1-408C-950A-938049A3420C}" srcOrd="0" destOrd="0" presId="urn:microsoft.com/office/officeart/2008/layout/VerticalCurvedList"/>
    <dgm:cxn modelId="{6EAA563F-9C6F-4C04-B23B-3673EA590552}" type="presParOf" srcId="{CDB4A304-76C1-408C-950A-938049A3420C}" destId="{B2BD7B57-F415-4E4A-8E6F-FF10EC9A1C21}" srcOrd="0" destOrd="0" presId="urn:microsoft.com/office/officeart/2008/layout/VerticalCurvedList"/>
    <dgm:cxn modelId="{D8D6BABD-EF8E-4339-AAD5-A8A664344E04}" type="presParOf" srcId="{B2BD7B57-F415-4E4A-8E6F-FF10EC9A1C21}" destId="{BB929C3A-D16D-47AE-9C4B-7D1F7D6140DB}" srcOrd="0" destOrd="0" presId="urn:microsoft.com/office/officeart/2008/layout/VerticalCurvedList"/>
    <dgm:cxn modelId="{A42AD4B0-7A56-417A-AB40-5FDE7FCF75AF}" type="presParOf" srcId="{B2BD7B57-F415-4E4A-8E6F-FF10EC9A1C21}" destId="{AC1A9360-913C-4CCC-BC33-B5C1CB8E1638}" srcOrd="1" destOrd="0" presId="urn:microsoft.com/office/officeart/2008/layout/VerticalCurvedList"/>
    <dgm:cxn modelId="{B0A988AE-5FE8-40E9-933A-5990B59592EF}" type="presParOf" srcId="{B2BD7B57-F415-4E4A-8E6F-FF10EC9A1C21}" destId="{DA9AFDE2-6FDD-4264-A0C4-28042BAFDD4B}" srcOrd="2" destOrd="0" presId="urn:microsoft.com/office/officeart/2008/layout/VerticalCurvedList"/>
    <dgm:cxn modelId="{805AB1FF-C325-4C95-8391-4B34520A547D}" type="presParOf" srcId="{B2BD7B57-F415-4E4A-8E6F-FF10EC9A1C21}" destId="{6938A9DE-ECA7-49D1-BE4B-928DC85BAB9B}" srcOrd="3" destOrd="0" presId="urn:microsoft.com/office/officeart/2008/layout/VerticalCurvedList"/>
    <dgm:cxn modelId="{CF3AD123-F519-4D9A-981A-513F671434E4}" type="presParOf" srcId="{CDB4A304-76C1-408C-950A-938049A3420C}" destId="{3F63E00F-858D-4828-87D2-B86F478D5F8C}" srcOrd="1" destOrd="0" presId="urn:microsoft.com/office/officeart/2008/layout/VerticalCurvedList"/>
    <dgm:cxn modelId="{7EF96EB5-AF2E-44AE-8155-F15A0EE2A2AA}" type="presParOf" srcId="{CDB4A304-76C1-408C-950A-938049A3420C}" destId="{72627F3D-6536-46CB-BBDA-E6E9B3201A98}" srcOrd="2" destOrd="0" presId="urn:microsoft.com/office/officeart/2008/layout/VerticalCurvedList"/>
    <dgm:cxn modelId="{10757027-B881-4B88-90D8-308D5B82B11E}" type="presParOf" srcId="{72627F3D-6536-46CB-BBDA-E6E9B3201A98}" destId="{20964C92-96C4-487E-954F-9ED8C9F7E49E}" srcOrd="0" destOrd="0" presId="urn:microsoft.com/office/officeart/2008/layout/VerticalCurvedList"/>
    <dgm:cxn modelId="{FB98369B-7A5B-4713-9408-8FE180EBFAAD}" type="presParOf" srcId="{CDB4A304-76C1-408C-950A-938049A3420C}" destId="{6155E8D6-3B0B-4610-8681-4400A8709A2B}" srcOrd="3" destOrd="0" presId="urn:microsoft.com/office/officeart/2008/layout/VerticalCurvedList"/>
    <dgm:cxn modelId="{B53A4409-5FE3-4025-971B-0984FDCF7706}" type="presParOf" srcId="{CDB4A304-76C1-408C-950A-938049A3420C}" destId="{DE388616-C844-449E-A7E5-07B95E08C2F0}" srcOrd="4" destOrd="0" presId="urn:microsoft.com/office/officeart/2008/layout/VerticalCurvedList"/>
    <dgm:cxn modelId="{0B73CEE5-6EF2-485D-AE3D-F318972E4E61}" type="presParOf" srcId="{DE388616-C844-449E-A7E5-07B95E08C2F0}" destId="{4863BD9B-5FBE-4517-B1C2-8A2F8B3933C5}" srcOrd="0" destOrd="0" presId="urn:microsoft.com/office/officeart/2008/layout/VerticalCurvedList"/>
    <dgm:cxn modelId="{64C89029-CE74-4B79-B7B2-EBAB2EADFAC1}" type="presParOf" srcId="{CDB4A304-76C1-408C-950A-938049A3420C}" destId="{2C9AB74C-C1E4-40CA-A600-F4B7918842E5}" srcOrd="5" destOrd="0" presId="urn:microsoft.com/office/officeart/2008/layout/VerticalCurvedList"/>
    <dgm:cxn modelId="{86051C76-B792-40F9-AD73-0B6A618F7674}" type="presParOf" srcId="{CDB4A304-76C1-408C-950A-938049A3420C}" destId="{E7A4FF1E-B917-4F1F-9B62-3B95F5B592A5}" srcOrd="6" destOrd="0" presId="urn:microsoft.com/office/officeart/2008/layout/VerticalCurvedList"/>
    <dgm:cxn modelId="{47FD51A1-D9CD-48BE-A646-A2167BA409D5}" type="presParOf" srcId="{E7A4FF1E-B917-4F1F-9B62-3B95F5B592A5}" destId="{B1A41B66-F2B8-41B9-8E22-674BFAE169D8}" srcOrd="0" destOrd="0" presId="urn:microsoft.com/office/officeart/2008/layout/VerticalCurvedList"/>
    <dgm:cxn modelId="{24312DE0-1452-4466-956C-5280510970E9}" type="presParOf" srcId="{CDB4A304-76C1-408C-950A-938049A3420C}" destId="{33C18DE5-9AF5-40D8-8BFB-FD58EA1B7266}" srcOrd="7" destOrd="0" presId="urn:microsoft.com/office/officeart/2008/layout/VerticalCurvedList"/>
    <dgm:cxn modelId="{731FFEE1-8A92-476F-8ABE-D1248B45AB69}" type="presParOf" srcId="{CDB4A304-76C1-408C-950A-938049A3420C}" destId="{0A09D2CD-EA81-4F92-A2FC-D6804A2BEC54}" srcOrd="8" destOrd="0" presId="urn:microsoft.com/office/officeart/2008/layout/VerticalCurvedList"/>
    <dgm:cxn modelId="{F1E31B2E-4A51-439D-8112-6D77D4C52403}" type="presParOf" srcId="{0A09D2CD-EA81-4F92-A2FC-D6804A2BEC54}" destId="{6D29D755-F34B-46F1-83A9-5D9A34B80EBE}" srcOrd="0" destOrd="0" presId="urn:microsoft.com/office/officeart/2008/layout/VerticalCurvedList"/>
    <dgm:cxn modelId="{4CED5AD0-29A8-4DC0-A3B3-1E58486E4562}" type="presParOf" srcId="{CDB4A304-76C1-408C-950A-938049A3420C}" destId="{F34C7783-EF1A-4F28-A059-FDDA60E3C069}" srcOrd="9" destOrd="0" presId="urn:microsoft.com/office/officeart/2008/layout/VerticalCurvedList"/>
    <dgm:cxn modelId="{FD955484-A57B-4B23-9917-16A3CD1B7B2D}" type="presParOf" srcId="{CDB4A304-76C1-408C-950A-938049A3420C}" destId="{57756057-8D3A-43F8-BB9C-0FFADE7E87F4}" srcOrd="10" destOrd="0" presId="urn:microsoft.com/office/officeart/2008/layout/VerticalCurvedList"/>
    <dgm:cxn modelId="{E7CE1144-0938-40CE-B201-1692AD63AAB9}" type="presParOf" srcId="{57756057-8D3A-43F8-BB9C-0FFADE7E87F4}" destId="{ABA9919F-EF37-4A7D-986F-73E1992BA0F4}" srcOrd="0" destOrd="0" presId="urn:microsoft.com/office/officeart/2008/layout/VerticalCurvedList"/>
    <dgm:cxn modelId="{A6623AAE-EE35-46D0-B6FD-09E5A3043C50}" type="presParOf" srcId="{CDB4A304-76C1-408C-950A-938049A3420C}" destId="{9FBDE0CE-2A56-4E67-9DA7-AE17CCFE88F4}" srcOrd="11" destOrd="0" presId="urn:microsoft.com/office/officeart/2008/layout/VerticalCurvedList"/>
    <dgm:cxn modelId="{8C466EFD-D5E5-4BF6-9480-32452DF3F816}" type="presParOf" srcId="{CDB4A304-76C1-408C-950A-938049A3420C}" destId="{25435FB3-AD18-4FE1-81B4-A1B741A02950}" srcOrd="12" destOrd="0" presId="urn:microsoft.com/office/officeart/2008/layout/VerticalCurvedList"/>
    <dgm:cxn modelId="{1DF6C205-29AE-4D54-9C6F-A4D06FA58DA2}" type="presParOf" srcId="{25435FB3-AD18-4FE1-81B4-A1B741A02950}" destId="{36E07CB8-142B-46A0-8BEB-E926A43151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C8D829F-5854-4112-AF18-E3AB7C77EC7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50A8B2EC-3CCB-42F7-B215-E3019B4F78AD}">
      <dgm:prSet phldrT="[Texto]"/>
      <dgm:spPr/>
      <dgm:t>
        <a:bodyPr/>
        <a:lstStyle/>
        <a:p>
          <a:r>
            <a:rPr lang="es-MX" dirty="0"/>
            <a:t>Participación de Omar López Pérez – Evento Dual SEP</a:t>
          </a:r>
        </a:p>
      </dgm:t>
    </dgm:pt>
    <dgm:pt modelId="{18F07596-E058-4CEF-B2BE-D13D98B11DC9}" type="parTrans" cxnId="{779EA09F-6F36-4FA9-81ED-FE08F07A34B6}">
      <dgm:prSet/>
      <dgm:spPr/>
      <dgm:t>
        <a:bodyPr/>
        <a:lstStyle/>
        <a:p>
          <a:endParaRPr lang="es-MX"/>
        </a:p>
      </dgm:t>
    </dgm:pt>
    <dgm:pt modelId="{D2310E03-2E29-48A7-8930-57F7C9D744B7}" type="sibTrans" cxnId="{779EA09F-6F36-4FA9-81ED-FE08F07A34B6}">
      <dgm:prSet/>
      <dgm:spPr/>
      <dgm:t>
        <a:bodyPr/>
        <a:lstStyle/>
        <a:p>
          <a:endParaRPr lang="es-MX"/>
        </a:p>
      </dgm:t>
    </dgm:pt>
    <dgm:pt modelId="{3D67B6C2-F485-43B1-A9FC-C38C1830912A}">
      <dgm:prSet phldrT="[Texto]"/>
      <dgm:spPr/>
      <dgm:t>
        <a:bodyPr/>
        <a:lstStyle/>
        <a:p>
          <a:r>
            <a:rPr lang="es-MX" dirty="0"/>
            <a:t>Evento JA México – Morelos</a:t>
          </a:r>
        </a:p>
      </dgm:t>
    </dgm:pt>
    <dgm:pt modelId="{E4ABFA70-5EBC-4D50-B18F-1D7DED8BF561}" type="parTrans" cxnId="{3DFC62F2-7061-4877-AEE7-28A2F4B5F7BB}">
      <dgm:prSet/>
      <dgm:spPr/>
      <dgm:t>
        <a:bodyPr/>
        <a:lstStyle/>
        <a:p>
          <a:endParaRPr lang="es-MX"/>
        </a:p>
      </dgm:t>
    </dgm:pt>
    <dgm:pt modelId="{DBAAD50A-9FE9-43E1-A748-AEF275D7BB75}" type="sibTrans" cxnId="{3DFC62F2-7061-4877-AEE7-28A2F4B5F7BB}">
      <dgm:prSet/>
      <dgm:spPr/>
      <dgm:t>
        <a:bodyPr/>
        <a:lstStyle/>
        <a:p>
          <a:endParaRPr lang="es-MX"/>
        </a:p>
      </dgm:t>
    </dgm:pt>
    <dgm:pt modelId="{1C83F22B-DE6E-4A20-AB23-B5EFBFA561AA}">
      <dgm:prSet phldrT="[Texto]"/>
      <dgm:spPr/>
      <dgm:t>
        <a:bodyPr/>
        <a:lstStyle/>
        <a:p>
          <a:r>
            <a:rPr lang="es-MX" dirty="0"/>
            <a:t>Festival Académico Mérida</a:t>
          </a:r>
        </a:p>
      </dgm:t>
    </dgm:pt>
    <dgm:pt modelId="{E458660B-8EC5-4E7B-8AB4-B7978660762F}" type="parTrans" cxnId="{4A82E056-5080-4776-A3E3-E9C6AE94AE55}">
      <dgm:prSet/>
      <dgm:spPr/>
      <dgm:t>
        <a:bodyPr/>
        <a:lstStyle/>
        <a:p>
          <a:endParaRPr lang="es-MX"/>
        </a:p>
      </dgm:t>
    </dgm:pt>
    <dgm:pt modelId="{68DE48DF-C497-4564-8FF9-56979A6BEE1B}" type="sibTrans" cxnId="{4A82E056-5080-4776-A3E3-E9C6AE94AE55}">
      <dgm:prSet/>
      <dgm:spPr/>
      <dgm:t>
        <a:bodyPr/>
        <a:lstStyle/>
        <a:p>
          <a:endParaRPr lang="es-MX"/>
        </a:p>
      </dgm:t>
    </dgm:pt>
    <dgm:pt modelId="{3805B34C-42C2-4C34-86AB-1F67028F8509}" type="pres">
      <dgm:prSet presAssocID="{FC8D829F-5854-4112-AF18-E3AB7C77EC7A}" presName="Name0" presStyleCnt="0">
        <dgm:presLayoutVars>
          <dgm:chMax val="7"/>
          <dgm:chPref val="7"/>
          <dgm:dir/>
        </dgm:presLayoutVars>
      </dgm:prSet>
      <dgm:spPr/>
    </dgm:pt>
    <dgm:pt modelId="{314CE18B-5668-4F5E-B7F9-59B087471BCA}" type="pres">
      <dgm:prSet presAssocID="{FC8D829F-5854-4112-AF18-E3AB7C77EC7A}" presName="Name1" presStyleCnt="0"/>
      <dgm:spPr/>
    </dgm:pt>
    <dgm:pt modelId="{B4E52DB2-70B0-4187-9961-8C8058300E4F}" type="pres">
      <dgm:prSet presAssocID="{FC8D829F-5854-4112-AF18-E3AB7C77EC7A}" presName="cycle" presStyleCnt="0"/>
      <dgm:spPr/>
    </dgm:pt>
    <dgm:pt modelId="{17F53C4D-4BBB-47A4-B931-F0C40E28BEDA}" type="pres">
      <dgm:prSet presAssocID="{FC8D829F-5854-4112-AF18-E3AB7C77EC7A}" presName="srcNode" presStyleLbl="node1" presStyleIdx="0" presStyleCnt="3"/>
      <dgm:spPr/>
    </dgm:pt>
    <dgm:pt modelId="{4AB2981D-99FE-44B8-A701-3E5E13AAE56D}" type="pres">
      <dgm:prSet presAssocID="{FC8D829F-5854-4112-AF18-E3AB7C77EC7A}" presName="conn" presStyleLbl="parChTrans1D2" presStyleIdx="0" presStyleCnt="1"/>
      <dgm:spPr/>
    </dgm:pt>
    <dgm:pt modelId="{2A695273-4460-4A00-885F-6537325E451D}" type="pres">
      <dgm:prSet presAssocID="{FC8D829F-5854-4112-AF18-E3AB7C77EC7A}" presName="extraNode" presStyleLbl="node1" presStyleIdx="0" presStyleCnt="3"/>
      <dgm:spPr/>
    </dgm:pt>
    <dgm:pt modelId="{D5B26DE7-B1DF-4360-B44D-1B1A887B9302}" type="pres">
      <dgm:prSet presAssocID="{FC8D829F-5854-4112-AF18-E3AB7C77EC7A}" presName="dstNode" presStyleLbl="node1" presStyleIdx="0" presStyleCnt="3"/>
      <dgm:spPr/>
    </dgm:pt>
    <dgm:pt modelId="{B87328CD-2B14-4A03-902D-A33019E96294}" type="pres">
      <dgm:prSet presAssocID="{50A8B2EC-3CCB-42F7-B215-E3019B4F78AD}" presName="text_1" presStyleLbl="node1" presStyleIdx="0" presStyleCnt="3">
        <dgm:presLayoutVars>
          <dgm:bulletEnabled val="1"/>
        </dgm:presLayoutVars>
      </dgm:prSet>
      <dgm:spPr/>
    </dgm:pt>
    <dgm:pt modelId="{2C6F9FE8-7BA7-4CF0-AEDC-D7AD63019212}" type="pres">
      <dgm:prSet presAssocID="{50A8B2EC-3CCB-42F7-B215-E3019B4F78AD}" presName="accent_1" presStyleCnt="0"/>
      <dgm:spPr/>
    </dgm:pt>
    <dgm:pt modelId="{18988E8A-0DC7-4B74-8031-287039512FE6}" type="pres">
      <dgm:prSet presAssocID="{50A8B2EC-3CCB-42F7-B215-E3019B4F78AD}" presName="accentRepeatNode" presStyleLbl="solidFgAcc1" presStyleIdx="0" presStyleCnt="3"/>
      <dgm:spPr/>
    </dgm:pt>
    <dgm:pt modelId="{28874389-E119-4179-9E68-0B97673F8CF5}" type="pres">
      <dgm:prSet presAssocID="{3D67B6C2-F485-43B1-A9FC-C38C1830912A}" presName="text_2" presStyleLbl="node1" presStyleIdx="1" presStyleCnt="3">
        <dgm:presLayoutVars>
          <dgm:bulletEnabled val="1"/>
        </dgm:presLayoutVars>
      </dgm:prSet>
      <dgm:spPr/>
    </dgm:pt>
    <dgm:pt modelId="{01B8C3F1-1E69-491F-9279-6D9596BAD02C}" type="pres">
      <dgm:prSet presAssocID="{3D67B6C2-F485-43B1-A9FC-C38C1830912A}" presName="accent_2" presStyleCnt="0"/>
      <dgm:spPr/>
    </dgm:pt>
    <dgm:pt modelId="{28A0B0FC-1187-465A-AE6D-26569670359C}" type="pres">
      <dgm:prSet presAssocID="{3D67B6C2-F485-43B1-A9FC-C38C1830912A}" presName="accentRepeatNode" presStyleLbl="solidFgAcc1" presStyleIdx="1" presStyleCnt="3"/>
      <dgm:spPr/>
    </dgm:pt>
    <dgm:pt modelId="{5D3E5583-CE9D-4760-AF25-3CE42BB86A04}" type="pres">
      <dgm:prSet presAssocID="{1C83F22B-DE6E-4A20-AB23-B5EFBFA561AA}" presName="text_3" presStyleLbl="node1" presStyleIdx="2" presStyleCnt="3">
        <dgm:presLayoutVars>
          <dgm:bulletEnabled val="1"/>
        </dgm:presLayoutVars>
      </dgm:prSet>
      <dgm:spPr/>
    </dgm:pt>
    <dgm:pt modelId="{42BE177B-8E9D-44B0-A5BC-39B9344B9B3E}" type="pres">
      <dgm:prSet presAssocID="{1C83F22B-DE6E-4A20-AB23-B5EFBFA561AA}" presName="accent_3" presStyleCnt="0"/>
      <dgm:spPr/>
    </dgm:pt>
    <dgm:pt modelId="{63DE7D42-9861-4509-8EC1-E09E90EAA52D}" type="pres">
      <dgm:prSet presAssocID="{1C83F22B-DE6E-4A20-AB23-B5EFBFA561AA}" presName="accentRepeatNode" presStyleLbl="solidFgAcc1" presStyleIdx="2" presStyleCnt="3"/>
      <dgm:spPr/>
    </dgm:pt>
  </dgm:ptLst>
  <dgm:cxnLst>
    <dgm:cxn modelId="{92F2E128-2C60-48EC-B9CD-67F704B2CC37}" type="presOf" srcId="{FC8D829F-5854-4112-AF18-E3AB7C77EC7A}" destId="{3805B34C-42C2-4C34-86AB-1F67028F8509}" srcOrd="0" destOrd="0" presId="urn:microsoft.com/office/officeart/2008/layout/VerticalCurvedList"/>
    <dgm:cxn modelId="{46A73A61-5F63-489A-A1AC-B2B38030F95C}" type="presOf" srcId="{50A8B2EC-3CCB-42F7-B215-E3019B4F78AD}" destId="{B87328CD-2B14-4A03-902D-A33019E96294}" srcOrd="0" destOrd="0" presId="urn:microsoft.com/office/officeart/2008/layout/VerticalCurvedList"/>
    <dgm:cxn modelId="{AA54906F-EBCB-4F8C-9161-AF95F1475F89}" type="presOf" srcId="{3D67B6C2-F485-43B1-A9FC-C38C1830912A}" destId="{28874389-E119-4179-9E68-0B97673F8CF5}" srcOrd="0" destOrd="0" presId="urn:microsoft.com/office/officeart/2008/layout/VerticalCurvedList"/>
    <dgm:cxn modelId="{4A82E056-5080-4776-A3E3-E9C6AE94AE55}" srcId="{FC8D829F-5854-4112-AF18-E3AB7C77EC7A}" destId="{1C83F22B-DE6E-4A20-AB23-B5EFBFA561AA}" srcOrd="2" destOrd="0" parTransId="{E458660B-8EC5-4E7B-8AB4-B7978660762F}" sibTransId="{68DE48DF-C497-4564-8FF9-56979A6BEE1B}"/>
    <dgm:cxn modelId="{779EA09F-6F36-4FA9-81ED-FE08F07A34B6}" srcId="{FC8D829F-5854-4112-AF18-E3AB7C77EC7A}" destId="{50A8B2EC-3CCB-42F7-B215-E3019B4F78AD}" srcOrd="0" destOrd="0" parTransId="{18F07596-E058-4CEF-B2BE-D13D98B11DC9}" sibTransId="{D2310E03-2E29-48A7-8930-57F7C9D744B7}"/>
    <dgm:cxn modelId="{810052AC-1824-44D3-AE38-69E3D7F8F245}" type="presOf" srcId="{D2310E03-2E29-48A7-8930-57F7C9D744B7}" destId="{4AB2981D-99FE-44B8-A701-3E5E13AAE56D}" srcOrd="0" destOrd="0" presId="urn:microsoft.com/office/officeart/2008/layout/VerticalCurvedList"/>
    <dgm:cxn modelId="{F17490BF-0DD3-4007-912D-DAEA28D6D7E9}" type="presOf" srcId="{1C83F22B-DE6E-4A20-AB23-B5EFBFA561AA}" destId="{5D3E5583-CE9D-4760-AF25-3CE42BB86A04}" srcOrd="0" destOrd="0" presId="urn:microsoft.com/office/officeart/2008/layout/VerticalCurvedList"/>
    <dgm:cxn modelId="{3DFC62F2-7061-4877-AEE7-28A2F4B5F7BB}" srcId="{FC8D829F-5854-4112-AF18-E3AB7C77EC7A}" destId="{3D67B6C2-F485-43B1-A9FC-C38C1830912A}" srcOrd="1" destOrd="0" parTransId="{E4ABFA70-5EBC-4D50-B18F-1D7DED8BF561}" sibTransId="{DBAAD50A-9FE9-43E1-A748-AEF275D7BB75}"/>
    <dgm:cxn modelId="{557F98D3-91D0-492B-81EF-89C966CA3B7F}" type="presParOf" srcId="{3805B34C-42C2-4C34-86AB-1F67028F8509}" destId="{314CE18B-5668-4F5E-B7F9-59B087471BCA}" srcOrd="0" destOrd="0" presId="urn:microsoft.com/office/officeart/2008/layout/VerticalCurvedList"/>
    <dgm:cxn modelId="{194A0BB0-1CE9-48B2-90CB-BABAA4FDC68F}" type="presParOf" srcId="{314CE18B-5668-4F5E-B7F9-59B087471BCA}" destId="{B4E52DB2-70B0-4187-9961-8C8058300E4F}" srcOrd="0" destOrd="0" presId="urn:microsoft.com/office/officeart/2008/layout/VerticalCurvedList"/>
    <dgm:cxn modelId="{9827B90C-3D4B-4DEF-A4D1-C2F93E9E4DED}" type="presParOf" srcId="{B4E52DB2-70B0-4187-9961-8C8058300E4F}" destId="{17F53C4D-4BBB-47A4-B931-F0C40E28BEDA}" srcOrd="0" destOrd="0" presId="urn:microsoft.com/office/officeart/2008/layout/VerticalCurvedList"/>
    <dgm:cxn modelId="{EF4FC6B5-2507-45B0-B5C9-083CDF350C40}" type="presParOf" srcId="{B4E52DB2-70B0-4187-9961-8C8058300E4F}" destId="{4AB2981D-99FE-44B8-A701-3E5E13AAE56D}" srcOrd="1" destOrd="0" presId="urn:microsoft.com/office/officeart/2008/layout/VerticalCurvedList"/>
    <dgm:cxn modelId="{70F2887B-66A9-47D3-9B2A-C39B1910576F}" type="presParOf" srcId="{B4E52DB2-70B0-4187-9961-8C8058300E4F}" destId="{2A695273-4460-4A00-885F-6537325E451D}" srcOrd="2" destOrd="0" presId="urn:microsoft.com/office/officeart/2008/layout/VerticalCurvedList"/>
    <dgm:cxn modelId="{4D1592F5-0B9D-4401-A311-244F7A700A71}" type="presParOf" srcId="{B4E52DB2-70B0-4187-9961-8C8058300E4F}" destId="{D5B26DE7-B1DF-4360-B44D-1B1A887B9302}" srcOrd="3" destOrd="0" presId="urn:microsoft.com/office/officeart/2008/layout/VerticalCurvedList"/>
    <dgm:cxn modelId="{A61FD2FA-C383-41B5-BD0B-3B5A082BD170}" type="presParOf" srcId="{314CE18B-5668-4F5E-B7F9-59B087471BCA}" destId="{B87328CD-2B14-4A03-902D-A33019E96294}" srcOrd="1" destOrd="0" presId="urn:microsoft.com/office/officeart/2008/layout/VerticalCurvedList"/>
    <dgm:cxn modelId="{FDE198ED-96D3-4B4C-8421-4062B01633BC}" type="presParOf" srcId="{314CE18B-5668-4F5E-B7F9-59B087471BCA}" destId="{2C6F9FE8-7BA7-4CF0-AEDC-D7AD63019212}" srcOrd="2" destOrd="0" presId="urn:microsoft.com/office/officeart/2008/layout/VerticalCurvedList"/>
    <dgm:cxn modelId="{70117CD3-565C-4CBB-B75B-65766D9E4445}" type="presParOf" srcId="{2C6F9FE8-7BA7-4CF0-AEDC-D7AD63019212}" destId="{18988E8A-0DC7-4B74-8031-287039512FE6}" srcOrd="0" destOrd="0" presId="urn:microsoft.com/office/officeart/2008/layout/VerticalCurvedList"/>
    <dgm:cxn modelId="{6EF1DB67-7461-485F-93D7-65DD745E8050}" type="presParOf" srcId="{314CE18B-5668-4F5E-B7F9-59B087471BCA}" destId="{28874389-E119-4179-9E68-0B97673F8CF5}" srcOrd="3" destOrd="0" presId="urn:microsoft.com/office/officeart/2008/layout/VerticalCurvedList"/>
    <dgm:cxn modelId="{A140B6BB-6AA9-4023-8A9B-6B75ED47A7A5}" type="presParOf" srcId="{314CE18B-5668-4F5E-B7F9-59B087471BCA}" destId="{01B8C3F1-1E69-491F-9279-6D9596BAD02C}" srcOrd="4" destOrd="0" presId="urn:microsoft.com/office/officeart/2008/layout/VerticalCurvedList"/>
    <dgm:cxn modelId="{C30753CA-F547-44FD-9B48-9404ECEDEF87}" type="presParOf" srcId="{01B8C3F1-1E69-491F-9279-6D9596BAD02C}" destId="{28A0B0FC-1187-465A-AE6D-26569670359C}" srcOrd="0" destOrd="0" presId="urn:microsoft.com/office/officeart/2008/layout/VerticalCurvedList"/>
    <dgm:cxn modelId="{50002AD2-DDFA-406A-A634-1AAE5F0F53F1}" type="presParOf" srcId="{314CE18B-5668-4F5E-B7F9-59B087471BCA}" destId="{5D3E5583-CE9D-4760-AF25-3CE42BB86A04}" srcOrd="5" destOrd="0" presId="urn:microsoft.com/office/officeart/2008/layout/VerticalCurvedList"/>
    <dgm:cxn modelId="{D930C1A8-C2D2-4DB0-A726-F08FA950780D}" type="presParOf" srcId="{314CE18B-5668-4F5E-B7F9-59B087471BCA}" destId="{42BE177B-8E9D-44B0-A5BC-39B9344B9B3E}" srcOrd="6" destOrd="0" presId="urn:microsoft.com/office/officeart/2008/layout/VerticalCurvedList"/>
    <dgm:cxn modelId="{4F0A8939-0977-49B2-AE47-F8F512E8C4E7}" type="presParOf" srcId="{42BE177B-8E9D-44B0-A5BC-39B9344B9B3E}" destId="{63DE7D42-9861-4509-8EC1-E09E90EAA5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C8D829F-5854-4112-AF18-E3AB7C77EC7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50A8B2EC-3CCB-42F7-B215-E3019B4F78AD}">
      <dgm:prSet phldrT="[Texto]"/>
      <dgm:spPr/>
      <dgm:t>
        <a:bodyPr/>
        <a:lstStyle/>
        <a:p>
          <a:r>
            <a:rPr lang="es-MX" dirty="0"/>
            <a:t>Premiación y reconocimiento a todos los alumnos de Cuadro de Honor</a:t>
          </a:r>
        </a:p>
      </dgm:t>
    </dgm:pt>
    <dgm:pt modelId="{18F07596-E058-4CEF-B2BE-D13D98B11DC9}" type="parTrans" cxnId="{779EA09F-6F36-4FA9-81ED-FE08F07A34B6}">
      <dgm:prSet/>
      <dgm:spPr/>
      <dgm:t>
        <a:bodyPr/>
        <a:lstStyle/>
        <a:p>
          <a:endParaRPr lang="es-MX"/>
        </a:p>
      </dgm:t>
    </dgm:pt>
    <dgm:pt modelId="{D2310E03-2E29-48A7-8930-57F7C9D744B7}" type="sibTrans" cxnId="{779EA09F-6F36-4FA9-81ED-FE08F07A34B6}">
      <dgm:prSet/>
      <dgm:spPr/>
      <dgm:t>
        <a:bodyPr/>
        <a:lstStyle/>
        <a:p>
          <a:endParaRPr lang="es-MX"/>
        </a:p>
      </dgm:t>
    </dgm:pt>
    <dgm:pt modelId="{3D67B6C2-F485-43B1-A9FC-C38C1830912A}">
      <dgm:prSet phldrT="[Texto]"/>
      <dgm:spPr/>
      <dgm:t>
        <a:bodyPr/>
        <a:lstStyle/>
        <a:p>
          <a:r>
            <a:rPr lang="es-MX" dirty="0"/>
            <a:t>PRIMER LUGAR en la Competencia Virtual Internacional </a:t>
          </a:r>
          <a:r>
            <a:rPr lang="es-MX" dirty="0" err="1"/>
            <a:t>World</a:t>
          </a:r>
          <a:r>
            <a:rPr lang="es-MX" dirty="0"/>
            <a:t> </a:t>
          </a:r>
          <a:r>
            <a:rPr lang="es-MX" dirty="0" err="1"/>
            <a:t>Championship</a:t>
          </a:r>
          <a:r>
            <a:rPr lang="es-MX" dirty="0"/>
            <a:t> </a:t>
          </a:r>
          <a:r>
            <a:rPr lang="es-MX" dirty="0" err="1"/>
            <a:t>Robofest</a:t>
          </a:r>
          <a:r>
            <a:rPr lang="es-MX" dirty="0"/>
            <a:t> LATAM 2021 - Berenice Barrera Fragoso</a:t>
          </a:r>
        </a:p>
      </dgm:t>
    </dgm:pt>
    <dgm:pt modelId="{E4ABFA70-5EBC-4D50-B18F-1D7DED8BF561}" type="parTrans" cxnId="{3DFC62F2-7061-4877-AEE7-28A2F4B5F7BB}">
      <dgm:prSet/>
      <dgm:spPr/>
      <dgm:t>
        <a:bodyPr/>
        <a:lstStyle/>
        <a:p>
          <a:endParaRPr lang="es-MX"/>
        </a:p>
      </dgm:t>
    </dgm:pt>
    <dgm:pt modelId="{DBAAD50A-9FE9-43E1-A748-AEF275D7BB75}" type="sibTrans" cxnId="{3DFC62F2-7061-4877-AEE7-28A2F4B5F7BB}">
      <dgm:prSet/>
      <dgm:spPr/>
      <dgm:t>
        <a:bodyPr/>
        <a:lstStyle/>
        <a:p>
          <a:endParaRPr lang="es-MX"/>
        </a:p>
      </dgm:t>
    </dgm:pt>
    <dgm:pt modelId="{3805B34C-42C2-4C34-86AB-1F67028F8509}" type="pres">
      <dgm:prSet presAssocID="{FC8D829F-5854-4112-AF18-E3AB7C77EC7A}" presName="Name0" presStyleCnt="0">
        <dgm:presLayoutVars>
          <dgm:chMax val="7"/>
          <dgm:chPref val="7"/>
          <dgm:dir/>
        </dgm:presLayoutVars>
      </dgm:prSet>
      <dgm:spPr/>
    </dgm:pt>
    <dgm:pt modelId="{314CE18B-5668-4F5E-B7F9-59B087471BCA}" type="pres">
      <dgm:prSet presAssocID="{FC8D829F-5854-4112-AF18-E3AB7C77EC7A}" presName="Name1" presStyleCnt="0"/>
      <dgm:spPr/>
    </dgm:pt>
    <dgm:pt modelId="{B4E52DB2-70B0-4187-9961-8C8058300E4F}" type="pres">
      <dgm:prSet presAssocID="{FC8D829F-5854-4112-AF18-E3AB7C77EC7A}" presName="cycle" presStyleCnt="0"/>
      <dgm:spPr/>
    </dgm:pt>
    <dgm:pt modelId="{17F53C4D-4BBB-47A4-B931-F0C40E28BEDA}" type="pres">
      <dgm:prSet presAssocID="{FC8D829F-5854-4112-AF18-E3AB7C77EC7A}" presName="srcNode" presStyleLbl="node1" presStyleIdx="0" presStyleCnt="2"/>
      <dgm:spPr/>
    </dgm:pt>
    <dgm:pt modelId="{4AB2981D-99FE-44B8-A701-3E5E13AAE56D}" type="pres">
      <dgm:prSet presAssocID="{FC8D829F-5854-4112-AF18-E3AB7C77EC7A}" presName="conn" presStyleLbl="parChTrans1D2" presStyleIdx="0" presStyleCnt="1"/>
      <dgm:spPr/>
    </dgm:pt>
    <dgm:pt modelId="{2A695273-4460-4A00-885F-6537325E451D}" type="pres">
      <dgm:prSet presAssocID="{FC8D829F-5854-4112-AF18-E3AB7C77EC7A}" presName="extraNode" presStyleLbl="node1" presStyleIdx="0" presStyleCnt="2"/>
      <dgm:spPr/>
    </dgm:pt>
    <dgm:pt modelId="{D5B26DE7-B1DF-4360-B44D-1B1A887B9302}" type="pres">
      <dgm:prSet presAssocID="{FC8D829F-5854-4112-AF18-E3AB7C77EC7A}" presName="dstNode" presStyleLbl="node1" presStyleIdx="0" presStyleCnt="2"/>
      <dgm:spPr/>
    </dgm:pt>
    <dgm:pt modelId="{B87328CD-2B14-4A03-902D-A33019E96294}" type="pres">
      <dgm:prSet presAssocID="{50A8B2EC-3CCB-42F7-B215-E3019B4F78AD}" presName="text_1" presStyleLbl="node1" presStyleIdx="0" presStyleCnt="2">
        <dgm:presLayoutVars>
          <dgm:bulletEnabled val="1"/>
        </dgm:presLayoutVars>
      </dgm:prSet>
      <dgm:spPr/>
    </dgm:pt>
    <dgm:pt modelId="{2C6F9FE8-7BA7-4CF0-AEDC-D7AD63019212}" type="pres">
      <dgm:prSet presAssocID="{50A8B2EC-3CCB-42F7-B215-E3019B4F78AD}" presName="accent_1" presStyleCnt="0"/>
      <dgm:spPr/>
    </dgm:pt>
    <dgm:pt modelId="{18988E8A-0DC7-4B74-8031-287039512FE6}" type="pres">
      <dgm:prSet presAssocID="{50A8B2EC-3CCB-42F7-B215-E3019B4F78AD}" presName="accentRepeatNode" presStyleLbl="solidFgAcc1" presStyleIdx="0" presStyleCnt="2"/>
      <dgm:spPr/>
    </dgm:pt>
    <dgm:pt modelId="{28874389-E119-4179-9E68-0B97673F8CF5}" type="pres">
      <dgm:prSet presAssocID="{3D67B6C2-F485-43B1-A9FC-C38C1830912A}" presName="text_2" presStyleLbl="node1" presStyleIdx="1" presStyleCnt="2">
        <dgm:presLayoutVars>
          <dgm:bulletEnabled val="1"/>
        </dgm:presLayoutVars>
      </dgm:prSet>
      <dgm:spPr/>
    </dgm:pt>
    <dgm:pt modelId="{01B8C3F1-1E69-491F-9279-6D9596BAD02C}" type="pres">
      <dgm:prSet presAssocID="{3D67B6C2-F485-43B1-A9FC-C38C1830912A}" presName="accent_2" presStyleCnt="0"/>
      <dgm:spPr/>
    </dgm:pt>
    <dgm:pt modelId="{28A0B0FC-1187-465A-AE6D-26569670359C}" type="pres">
      <dgm:prSet presAssocID="{3D67B6C2-F485-43B1-A9FC-C38C1830912A}" presName="accentRepeatNode" presStyleLbl="solidFgAcc1" presStyleIdx="1" presStyleCnt="2"/>
      <dgm:spPr/>
    </dgm:pt>
  </dgm:ptLst>
  <dgm:cxnLst>
    <dgm:cxn modelId="{92F2E128-2C60-48EC-B9CD-67F704B2CC37}" type="presOf" srcId="{FC8D829F-5854-4112-AF18-E3AB7C77EC7A}" destId="{3805B34C-42C2-4C34-86AB-1F67028F8509}" srcOrd="0" destOrd="0" presId="urn:microsoft.com/office/officeart/2008/layout/VerticalCurvedList"/>
    <dgm:cxn modelId="{46A73A61-5F63-489A-A1AC-B2B38030F95C}" type="presOf" srcId="{50A8B2EC-3CCB-42F7-B215-E3019B4F78AD}" destId="{B87328CD-2B14-4A03-902D-A33019E96294}" srcOrd="0" destOrd="0" presId="urn:microsoft.com/office/officeart/2008/layout/VerticalCurvedList"/>
    <dgm:cxn modelId="{AA54906F-EBCB-4F8C-9161-AF95F1475F89}" type="presOf" srcId="{3D67B6C2-F485-43B1-A9FC-C38C1830912A}" destId="{28874389-E119-4179-9E68-0B97673F8CF5}" srcOrd="0" destOrd="0" presId="urn:microsoft.com/office/officeart/2008/layout/VerticalCurvedList"/>
    <dgm:cxn modelId="{779EA09F-6F36-4FA9-81ED-FE08F07A34B6}" srcId="{FC8D829F-5854-4112-AF18-E3AB7C77EC7A}" destId="{50A8B2EC-3CCB-42F7-B215-E3019B4F78AD}" srcOrd="0" destOrd="0" parTransId="{18F07596-E058-4CEF-B2BE-D13D98B11DC9}" sibTransId="{D2310E03-2E29-48A7-8930-57F7C9D744B7}"/>
    <dgm:cxn modelId="{810052AC-1824-44D3-AE38-69E3D7F8F245}" type="presOf" srcId="{D2310E03-2E29-48A7-8930-57F7C9D744B7}" destId="{4AB2981D-99FE-44B8-A701-3E5E13AAE56D}" srcOrd="0" destOrd="0" presId="urn:microsoft.com/office/officeart/2008/layout/VerticalCurvedList"/>
    <dgm:cxn modelId="{3DFC62F2-7061-4877-AEE7-28A2F4B5F7BB}" srcId="{FC8D829F-5854-4112-AF18-E3AB7C77EC7A}" destId="{3D67B6C2-F485-43B1-A9FC-C38C1830912A}" srcOrd="1" destOrd="0" parTransId="{E4ABFA70-5EBC-4D50-B18F-1D7DED8BF561}" sibTransId="{DBAAD50A-9FE9-43E1-A748-AEF275D7BB75}"/>
    <dgm:cxn modelId="{557F98D3-91D0-492B-81EF-89C966CA3B7F}" type="presParOf" srcId="{3805B34C-42C2-4C34-86AB-1F67028F8509}" destId="{314CE18B-5668-4F5E-B7F9-59B087471BCA}" srcOrd="0" destOrd="0" presId="urn:microsoft.com/office/officeart/2008/layout/VerticalCurvedList"/>
    <dgm:cxn modelId="{194A0BB0-1CE9-48B2-90CB-BABAA4FDC68F}" type="presParOf" srcId="{314CE18B-5668-4F5E-B7F9-59B087471BCA}" destId="{B4E52DB2-70B0-4187-9961-8C8058300E4F}" srcOrd="0" destOrd="0" presId="urn:microsoft.com/office/officeart/2008/layout/VerticalCurvedList"/>
    <dgm:cxn modelId="{9827B90C-3D4B-4DEF-A4D1-C2F93E9E4DED}" type="presParOf" srcId="{B4E52DB2-70B0-4187-9961-8C8058300E4F}" destId="{17F53C4D-4BBB-47A4-B931-F0C40E28BEDA}" srcOrd="0" destOrd="0" presId="urn:microsoft.com/office/officeart/2008/layout/VerticalCurvedList"/>
    <dgm:cxn modelId="{EF4FC6B5-2507-45B0-B5C9-083CDF350C40}" type="presParOf" srcId="{B4E52DB2-70B0-4187-9961-8C8058300E4F}" destId="{4AB2981D-99FE-44B8-A701-3E5E13AAE56D}" srcOrd="1" destOrd="0" presId="urn:microsoft.com/office/officeart/2008/layout/VerticalCurvedList"/>
    <dgm:cxn modelId="{70F2887B-66A9-47D3-9B2A-C39B1910576F}" type="presParOf" srcId="{B4E52DB2-70B0-4187-9961-8C8058300E4F}" destId="{2A695273-4460-4A00-885F-6537325E451D}" srcOrd="2" destOrd="0" presId="urn:microsoft.com/office/officeart/2008/layout/VerticalCurvedList"/>
    <dgm:cxn modelId="{4D1592F5-0B9D-4401-A311-244F7A700A71}" type="presParOf" srcId="{B4E52DB2-70B0-4187-9961-8C8058300E4F}" destId="{D5B26DE7-B1DF-4360-B44D-1B1A887B9302}" srcOrd="3" destOrd="0" presId="urn:microsoft.com/office/officeart/2008/layout/VerticalCurvedList"/>
    <dgm:cxn modelId="{A61FD2FA-C383-41B5-BD0B-3B5A082BD170}" type="presParOf" srcId="{314CE18B-5668-4F5E-B7F9-59B087471BCA}" destId="{B87328CD-2B14-4A03-902D-A33019E96294}" srcOrd="1" destOrd="0" presId="urn:microsoft.com/office/officeart/2008/layout/VerticalCurvedList"/>
    <dgm:cxn modelId="{FDE198ED-96D3-4B4C-8421-4062B01633BC}" type="presParOf" srcId="{314CE18B-5668-4F5E-B7F9-59B087471BCA}" destId="{2C6F9FE8-7BA7-4CF0-AEDC-D7AD63019212}" srcOrd="2" destOrd="0" presId="urn:microsoft.com/office/officeart/2008/layout/VerticalCurvedList"/>
    <dgm:cxn modelId="{70117CD3-565C-4CBB-B75B-65766D9E4445}" type="presParOf" srcId="{2C6F9FE8-7BA7-4CF0-AEDC-D7AD63019212}" destId="{18988E8A-0DC7-4B74-8031-287039512FE6}" srcOrd="0" destOrd="0" presId="urn:microsoft.com/office/officeart/2008/layout/VerticalCurvedList"/>
    <dgm:cxn modelId="{6EF1DB67-7461-485F-93D7-65DD745E8050}" type="presParOf" srcId="{314CE18B-5668-4F5E-B7F9-59B087471BCA}" destId="{28874389-E119-4179-9E68-0B97673F8CF5}" srcOrd="3" destOrd="0" presId="urn:microsoft.com/office/officeart/2008/layout/VerticalCurvedList"/>
    <dgm:cxn modelId="{A140B6BB-6AA9-4023-8A9B-6B75ED47A7A5}" type="presParOf" srcId="{314CE18B-5668-4F5E-B7F9-59B087471BCA}" destId="{01B8C3F1-1E69-491F-9279-6D9596BAD02C}" srcOrd="4" destOrd="0" presId="urn:microsoft.com/office/officeart/2008/layout/VerticalCurvedList"/>
    <dgm:cxn modelId="{C30753CA-F547-44FD-9B48-9404ECEDEF87}" type="presParOf" srcId="{01B8C3F1-1E69-491F-9279-6D9596BAD02C}" destId="{28A0B0FC-1187-465A-AE6D-26569670359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2A5349-6340-41AC-9C83-2469E8EF0B3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E70755C-1941-4D63-8254-806AA002FF40}">
      <dgm:prSet phldrT="[Texto]"/>
      <dgm:spPr/>
      <dgm:t>
        <a:bodyPr/>
        <a:lstStyle/>
        <a:p>
          <a:r>
            <a:rPr lang="es-MX" dirty="0"/>
            <a:t>Reestructuración del Comité Técnico Consultivo de Vinculación</a:t>
          </a:r>
        </a:p>
      </dgm:t>
    </dgm:pt>
    <dgm:pt modelId="{384E845D-4679-4CC4-88D9-8E3751115806}" type="parTrans" cxnId="{F7CCC098-317B-4A3C-A540-B991D4C52521}">
      <dgm:prSet/>
      <dgm:spPr/>
      <dgm:t>
        <a:bodyPr/>
        <a:lstStyle/>
        <a:p>
          <a:endParaRPr lang="es-MX"/>
        </a:p>
      </dgm:t>
    </dgm:pt>
    <dgm:pt modelId="{5C18E6DE-85FA-4465-83D8-6B96E1642270}" type="sibTrans" cxnId="{F7CCC098-317B-4A3C-A540-B991D4C52521}">
      <dgm:prSet/>
      <dgm:spPr/>
      <dgm:t>
        <a:bodyPr/>
        <a:lstStyle/>
        <a:p>
          <a:endParaRPr lang="es-MX"/>
        </a:p>
      </dgm:t>
    </dgm:pt>
    <dgm:pt modelId="{A0C1DC47-8FAB-4E7B-A4AD-350C9FA2CF8E}" type="pres">
      <dgm:prSet presAssocID="{542A5349-6340-41AC-9C83-2469E8EF0B3B}" presName="Name0" presStyleCnt="0">
        <dgm:presLayoutVars>
          <dgm:chMax val="7"/>
          <dgm:chPref val="7"/>
          <dgm:dir/>
        </dgm:presLayoutVars>
      </dgm:prSet>
      <dgm:spPr/>
    </dgm:pt>
    <dgm:pt modelId="{3A77F514-45F3-4792-8679-5ACEBC835C5A}" type="pres">
      <dgm:prSet presAssocID="{542A5349-6340-41AC-9C83-2469E8EF0B3B}" presName="Name1" presStyleCnt="0"/>
      <dgm:spPr/>
    </dgm:pt>
    <dgm:pt modelId="{8AF5C0FE-BB3F-4BDC-9FFE-FF9DB7171F7D}" type="pres">
      <dgm:prSet presAssocID="{542A5349-6340-41AC-9C83-2469E8EF0B3B}" presName="cycle" presStyleCnt="0"/>
      <dgm:spPr/>
    </dgm:pt>
    <dgm:pt modelId="{1BBA5B62-E966-4930-A9CB-298C870C1038}" type="pres">
      <dgm:prSet presAssocID="{542A5349-6340-41AC-9C83-2469E8EF0B3B}" presName="srcNode" presStyleLbl="node1" presStyleIdx="0" presStyleCnt="1"/>
      <dgm:spPr/>
    </dgm:pt>
    <dgm:pt modelId="{B2FD72F1-AE6B-47C3-87BF-253FCDF5E9CF}" type="pres">
      <dgm:prSet presAssocID="{542A5349-6340-41AC-9C83-2469E8EF0B3B}" presName="conn" presStyleLbl="parChTrans1D2" presStyleIdx="0" presStyleCnt="1"/>
      <dgm:spPr/>
    </dgm:pt>
    <dgm:pt modelId="{2A14FA0F-801F-4078-B939-C553CC6A4BCE}" type="pres">
      <dgm:prSet presAssocID="{542A5349-6340-41AC-9C83-2469E8EF0B3B}" presName="extraNode" presStyleLbl="node1" presStyleIdx="0" presStyleCnt="1"/>
      <dgm:spPr/>
    </dgm:pt>
    <dgm:pt modelId="{FD1A015F-C0EC-4D90-8DFF-212EABAEA955}" type="pres">
      <dgm:prSet presAssocID="{542A5349-6340-41AC-9C83-2469E8EF0B3B}" presName="dstNode" presStyleLbl="node1" presStyleIdx="0" presStyleCnt="1"/>
      <dgm:spPr/>
    </dgm:pt>
    <dgm:pt modelId="{63175FF6-A47D-47CD-BA92-DAF57F1DB471}" type="pres">
      <dgm:prSet presAssocID="{DE70755C-1941-4D63-8254-806AA002FF40}" presName="text_1" presStyleLbl="node1" presStyleIdx="0" presStyleCnt="1">
        <dgm:presLayoutVars>
          <dgm:bulletEnabled val="1"/>
        </dgm:presLayoutVars>
      </dgm:prSet>
      <dgm:spPr/>
    </dgm:pt>
    <dgm:pt modelId="{85F00FD6-3234-4B4A-AA1C-405A4999F3BC}" type="pres">
      <dgm:prSet presAssocID="{DE70755C-1941-4D63-8254-806AA002FF40}" presName="accent_1" presStyleCnt="0"/>
      <dgm:spPr/>
    </dgm:pt>
    <dgm:pt modelId="{604E05C3-ADF9-4B04-B7BB-EB49B163D0F1}" type="pres">
      <dgm:prSet presAssocID="{DE70755C-1941-4D63-8254-806AA002FF40}" presName="accentRepeatNode" presStyleLbl="solidFgAcc1" presStyleIdx="0" presStyleCnt="1"/>
      <dgm:spPr/>
    </dgm:pt>
  </dgm:ptLst>
  <dgm:cxnLst>
    <dgm:cxn modelId="{F7CCC098-317B-4A3C-A540-B991D4C52521}" srcId="{542A5349-6340-41AC-9C83-2469E8EF0B3B}" destId="{DE70755C-1941-4D63-8254-806AA002FF40}" srcOrd="0" destOrd="0" parTransId="{384E845D-4679-4CC4-88D9-8E3751115806}" sibTransId="{5C18E6DE-85FA-4465-83D8-6B96E1642270}"/>
    <dgm:cxn modelId="{42FF58B1-E7BA-4378-BBF0-85333966BEB3}" type="presOf" srcId="{542A5349-6340-41AC-9C83-2469E8EF0B3B}" destId="{A0C1DC47-8FAB-4E7B-A4AD-350C9FA2CF8E}" srcOrd="0" destOrd="0" presId="urn:microsoft.com/office/officeart/2008/layout/VerticalCurvedList"/>
    <dgm:cxn modelId="{1342F7E4-5730-4FE6-8EFF-A54A30BDF5DB}" type="presOf" srcId="{5C18E6DE-85FA-4465-83D8-6B96E1642270}" destId="{B2FD72F1-AE6B-47C3-87BF-253FCDF5E9CF}" srcOrd="0" destOrd="0" presId="urn:microsoft.com/office/officeart/2008/layout/VerticalCurvedList"/>
    <dgm:cxn modelId="{E23E85EE-466E-44A5-9081-F5A3598841EF}" type="presOf" srcId="{DE70755C-1941-4D63-8254-806AA002FF40}" destId="{63175FF6-A47D-47CD-BA92-DAF57F1DB471}" srcOrd="0" destOrd="0" presId="urn:microsoft.com/office/officeart/2008/layout/VerticalCurvedList"/>
    <dgm:cxn modelId="{65A68E53-453D-44F9-ACC6-4AE3FA67D0C8}" type="presParOf" srcId="{A0C1DC47-8FAB-4E7B-A4AD-350C9FA2CF8E}" destId="{3A77F514-45F3-4792-8679-5ACEBC835C5A}" srcOrd="0" destOrd="0" presId="urn:microsoft.com/office/officeart/2008/layout/VerticalCurvedList"/>
    <dgm:cxn modelId="{545FA8C0-EC79-4EAB-B2F5-EC4A88D2D8CF}" type="presParOf" srcId="{3A77F514-45F3-4792-8679-5ACEBC835C5A}" destId="{8AF5C0FE-BB3F-4BDC-9FFE-FF9DB7171F7D}" srcOrd="0" destOrd="0" presId="urn:microsoft.com/office/officeart/2008/layout/VerticalCurvedList"/>
    <dgm:cxn modelId="{0DDA24DF-E5CA-476F-9072-4184AB9EC501}" type="presParOf" srcId="{8AF5C0FE-BB3F-4BDC-9FFE-FF9DB7171F7D}" destId="{1BBA5B62-E966-4930-A9CB-298C870C1038}" srcOrd="0" destOrd="0" presId="urn:microsoft.com/office/officeart/2008/layout/VerticalCurvedList"/>
    <dgm:cxn modelId="{0027BA52-27AA-418C-88D4-F6D08F8080B7}" type="presParOf" srcId="{8AF5C0FE-BB3F-4BDC-9FFE-FF9DB7171F7D}" destId="{B2FD72F1-AE6B-47C3-87BF-253FCDF5E9CF}" srcOrd="1" destOrd="0" presId="urn:microsoft.com/office/officeart/2008/layout/VerticalCurvedList"/>
    <dgm:cxn modelId="{D3E9E32C-D622-4D30-864F-EA6EF2F23CB5}" type="presParOf" srcId="{8AF5C0FE-BB3F-4BDC-9FFE-FF9DB7171F7D}" destId="{2A14FA0F-801F-4078-B939-C553CC6A4BCE}" srcOrd="2" destOrd="0" presId="urn:microsoft.com/office/officeart/2008/layout/VerticalCurvedList"/>
    <dgm:cxn modelId="{158575E6-9B07-4E72-A229-9DD060E98B91}" type="presParOf" srcId="{8AF5C0FE-BB3F-4BDC-9FFE-FF9DB7171F7D}" destId="{FD1A015F-C0EC-4D90-8DFF-212EABAEA955}" srcOrd="3" destOrd="0" presId="urn:microsoft.com/office/officeart/2008/layout/VerticalCurvedList"/>
    <dgm:cxn modelId="{09E86FD1-575D-46A2-BF29-10556C31B590}" type="presParOf" srcId="{3A77F514-45F3-4792-8679-5ACEBC835C5A}" destId="{63175FF6-A47D-47CD-BA92-DAF57F1DB471}" srcOrd="1" destOrd="0" presId="urn:microsoft.com/office/officeart/2008/layout/VerticalCurvedList"/>
    <dgm:cxn modelId="{0B745A4F-75F5-4EEC-AEFE-AB3ABB22E1FE}" type="presParOf" srcId="{3A77F514-45F3-4792-8679-5ACEBC835C5A}" destId="{85F00FD6-3234-4B4A-AA1C-405A4999F3BC}" srcOrd="2" destOrd="0" presId="urn:microsoft.com/office/officeart/2008/layout/VerticalCurvedList"/>
    <dgm:cxn modelId="{A008DCD6-82C0-4953-AB89-2801BF8B1B2B}" type="presParOf" srcId="{85F00FD6-3234-4B4A-AA1C-405A4999F3BC}" destId="{604E05C3-ADF9-4B04-B7BB-EB49B163D0F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2A5349-6340-41AC-9C83-2469E8EF0B3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E70755C-1941-4D63-8254-806AA002FF40}">
      <dgm:prSet phldrT="[Texto]"/>
      <dgm:spPr/>
      <dgm:t>
        <a:bodyPr/>
        <a:lstStyle/>
        <a:p>
          <a:r>
            <a:rPr lang="es-MX" dirty="0"/>
            <a:t>Alumnos en Formación Dual: 25</a:t>
          </a:r>
        </a:p>
      </dgm:t>
    </dgm:pt>
    <dgm:pt modelId="{384E845D-4679-4CC4-88D9-8E3751115806}" type="parTrans" cxnId="{F7CCC098-317B-4A3C-A540-B991D4C52521}">
      <dgm:prSet/>
      <dgm:spPr/>
      <dgm:t>
        <a:bodyPr/>
        <a:lstStyle/>
        <a:p>
          <a:endParaRPr lang="es-MX"/>
        </a:p>
      </dgm:t>
    </dgm:pt>
    <dgm:pt modelId="{5C18E6DE-85FA-4465-83D8-6B96E1642270}" type="sibTrans" cxnId="{F7CCC098-317B-4A3C-A540-B991D4C52521}">
      <dgm:prSet/>
      <dgm:spPr/>
      <dgm:t>
        <a:bodyPr/>
        <a:lstStyle/>
        <a:p>
          <a:endParaRPr lang="es-MX"/>
        </a:p>
      </dgm:t>
    </dgm:pt>
    <dgm:pt modelId="{50608EBF-327D-4DE7-A2EB-5173FA18F20A}">
      <dgm:prSet phldrT="[Texto]"/>
      <dgm:spPr/>
      <dgm:t>
        <a:bodyPr/>
        <a:lstStyle/>
        <a:p>
          <a:r>
            <a:rPr lang="es-MX" dirty="0"/>
            <a:t>Proyectos en Prototipos y Emprendedores (Local): 68</a:t>
          </a:r>
        </a:p>
      </dgm:t>
    </dgm:pt>
    <dgm:pt modelId="{BCFFA0DB-D23E-4DC3-B7D3-BEF172EFF5ED}" type="parTrans" cxnId="{C49F9557-14EB-44C2-A692-6AD7974A17D1}">
      <dgm:prSet/>
      <dgm:spPr/>
      <dgm:t>
        <a:bodyPr/>
        <a:lstStyle/>
        <a:p>
          <a:endParaRPr lang="es-MX"/>
        </a:p>
      </dgm:t>
    </dgm:pt>
    <dgm:pt modelId="{F37177F2-CA83-4C32-83D8-FF294895041B}" type="sibTrans" cxnId="{C49F9557-14EB-44C2-A692-6AD7974A17D1}">
      <dgm:prSet/>
      <dgm:spPr/>
      <dgm:t>
        <a:bodyPr/>
        <a:lstStyle/>
        <a:p>
          <a:endParaRPr lang="es-MX"/>
        </a:p>
      </dgm:t>
    </dgm:pt>
    <dgm:pt modelId="{B89E6DDE-DC51-4B77-AC30-E505DCCCA6ED}">
      <dgm:prSet phldrT="[Texto]"/>
      <dgm:spPr/>
      <dgm:t>
        <a:bodyPr/>
        <a:lstStyle/>
        <a:p>
          <a:r>
            <a:rPr lang="es-MX" dirty="0"/>
            <a:t>Proyectos en Prototipos y Emprendedores (Nacional): 15</a:t>
          </a:r>
        </a:p>
      </dgm:t>
    </dgm:pt>
    <dgm:pt modelId="{1FFCAD2A-966F-465E-A46C-2BCCD8417E72}" type="parTrans" cxnId="{04F831BC-1B13-4A57-9B85-67BCEC19AB0C}">
      <dgm:prSet/>
      <dgm:spPr/>
      <dgm:t>
        <a:bodyPr/>
        <a:lstStyle/>
        <a:p>
          <a:endParaRPr lang="es-MX"/>
        </a:p>
      </dgm:t>
    </dgm:pt>
    <dgm:pt modelId="{D9C8CFCF-DBD6-4497-B6A8-984D8C0A5BB4}" type="sibTrans" cxnId="{04F831BC-1B13-4A57-9B85-67BCEC19AB0C}">
      <dgm:prSet/>
      <dgm:spPr/>
      <dgm:t>
        <a:bodyPr/>
        <a:lstStyle/>
        <a:p>
          <a:endParaRPr lang="es-MX"/>
        </a:p>
      </dgm:t>
    </dgm:pt>
    <dgm:pt modelId="{FFF6D3DE-37D9-406E-9AC6-71DE4DDC2E05}">
      <dgm:prSet phldrT="[Texto]"/>
      <dgm:spPr/>
      <dgm:t>
        <a:bodyPr/>
        <a:lstStyle/>
        <a:p>
          <a:r>
            <a:rPr lang="es-MX" dirty="0"/>
            <a:t>Bolsa de trabajo</a:t>
          </a:r>
        </a:p>
      </dgm:t>
    </dgm:pt>
    <dgm:pt modelId="{7DB51173-14CE-4EFC-A680-00F021BD0002}" type="parTrans" cxnId="{DA55CFAE-B4AE-4CA7-91BD-54E5DE8D67EE}">
      <dgm:prSet/>
      <dgm:spPr/>
      <dgm:t>
        <a:bodyPr/>
        <a:lstStyle/>
        <a:p>
          <a:endParaRPr lang="es-MX"/>
        </a:p>
      </dgm:t>
    </dgm:pt>
    <dgm:pt modelId="{053C5BF6-AC35-4729-9CDC-B1094315F3FE}" type="sibTrans" cxnId="{DA55CFAE-B4AE-4CA7-91BD-54E5DE8D67EE}">
      <dgm:prSet/>
      <dgm:spPr/>
      <dgm:t>
        <a:bodyPr/>
        <a:lstStyle/>
        <a:p>
          <a:endParaRPr lang="es-MX"/>
        </a:p>
      </dgm:t>
    </dgm:pt>
    <dgm:pt modelId="{A0C1DC47-8FAB-4E7B-A4AD-350C9FA2CF8E}" type="pres">
      <dgm:prSet presAssocID="{542A5349-6340-41AC-9C83-2469E8EF0B3B}" presName="Name0" presStyleCnt="0">
        <dgm:presLayoutVars>
          <dgm:chMax val="7"/>
          <dgm:chPref val="7"/>
          <dgm:dir/>
        </dgm:presLayoutVars>
      </dgm:prSet>
      <dgm:spPr/>
    </dgm:pt>
    <dgm:pt modelId="{3A77F514-45F3-4792-8679-5ACEBC835C5A}" type="pres">
      <dgm:prSet presAssocID="{542A5349-6340-41AC-9C83-2469E8EF0B3B}" presName="Name1" presStyleCnt="0"/>
      <dgm:spPr/>
    </dgm:pt>
    <dgm:pt modelId="{8AF5C0FE-BB3F-4BDC-9FFE-FF9DB7171F7D}" type="pres">
      <dgm:prSet presAssocID="{542A5349-6340-41AC-9C83-2469E8EF0B3B}" presName="cycle" presStyleCnt="0"/>
      <dgm:spPr/>
    </dgm:pt>
    <dgm:pt modelId="{1BBA5B62-E966-4930-A9CB-298C870C1038}" type="pres">
      <dgm:prSet presAssocID="{542A5349-6340-41AC-9C83-2469E8EF0B3B}" presName="srcNode" presStyleLbl="node1" presStyleIdx="0" presStyleCnt="4"/>
      <dgm:spPr/>
    </dgm:pt>
    <dgm:pt modelId="{B2FD72F1-AE6B-47C3-87BF-253FCDF5E9CF}" type="pres">
      <dgm:prSet presAssocID="{542A5349-6340-41AC-9C83-2469E8EF0B3B}" presName="conn" presStyleLbl="parChTrans1D2" presStyleIdx="0" presStyleCnt="1"/>
      <dgm:spPr/>
    </dgm:pt>
    <dgm:pt modelId="{2A14FA0F-801F-4078-B939-C553CC6A4BCE}" type="pres">
      <dgm:prSet presAssocID="{542A5349-6340-41AC-9C83-2469E8EF0B3B}" presName="extraNode" presStyleLbl="node1" presStyleIdx="0" presStyleCnt="4"/>
      <dgm:spPr/>
    </dgm:pt>
    <dgm:pt modelId="{FD1A015F-C0EC-4D90-8DFF-212EABAEA955}" type="pres">
      <dgm:prSet presAssocID="{542A5349-6340-41AC-9C83-2469E8EF0B3B}" presName="dstNode" presStyleLbl="node1" presStyleIdx="0" presStyleCnt="4"/>
      <dgm:spPr/>
    </dgm:pt>
    <dgm:pt modelId="{D1859831-A6C5-4E37-A1AC-2F2C2C31F793}" type="pres">
      <dgm:prSet presAssocID="{FFF6D3DE-37D9-406E-9AC6-71DE4DDC2E05}" presName="text_1" presStyleLbl="node1" presStyleIdx="0" presStyleCnt="4">
        <dgm:presLayoutVars>
          <dgm:bulletEnabled val="1"/>
        </dgm:presLayoutVars>
      </dgm:prSet>
      <dgm:spPr/>
    </dgm:pt>
    <dgm:pt modelId="{F6D05A8F-AA51-42E3-B480-D2405058959F}" type="pres">
      <dgm:prSet presAssocID="{FFF6D3DE-37D9-406E-9AC6-71DE4DDC2E05}" presName="accent_1" presStyleCnt="0"/>
      <dgm:spPr/>
    </dgm:pt>
    <dgm:pt modelId="{1D235169-6461-4AAB-8157-276AE44B1726}" type="pres">
      <dgm:prSet presAssocID="{FFF6D3DE-37D9-406E-9AC6-71DE4DDC2E05}" presName="accentRepeatNode" presStyleLbl="solidFgAcc1" presStyleIdx="0" presStyleCnt="4"/>
      <dgm:spPr/>
    </dgm:pt>
    <dgm:pt modelId="{EAE46A05-6CE5-40F8-8696-0C6192E12D42}" type="pres">
      <dgm:prSet presAssocID="{DE70755C-1941-4D63-8254-806AA002FF40}" presName="text_2" presStyleLbl="node1" presStyleIdx="1" presStyleCnt="4">
        <dgm:presLayoutVars>
          <dgm:bulletEnabled val="1"/>
        </dgm:presLayoutVars>
      </dgm:prSet>
      <dgm:spPr/>
    </dgm:pt>
    <dgm:pt modelId="{FAF74C88-E60D-4A1A-B0F3-32697DA21A48}" type="pres">
      <dgm:prSet presAssocID="{DE70755C-1941-4D63-8254-806AA002FF40}" presName="accent_2" presStyleCnt="0"/>
      <dgm:spPr/>
    </dgm:pt>
    <dgm:pt modelId="{604E05C3-ADF9-4B04-B7BB-EB49B163D0F1}" type="pres">
      <dgm:prSet presAssocID="{DE70755C-1941-4D63-8254-806AA002FF40}" presName="accentRepeatNode" presStyleLbl="solidFgAcc1" presStyleIdx="1" presStyleCnt="4"/>
      <dgm:spPr/>
    </dgm:pt>
    <dgm:pt modelId="{629709D4-B7C3-49F4-87CC-E5341A0EE2E2}" type="pres">
      <dgm:prSet presAssocID="{50608EBF-327D-4DE7-A2EB-5173FA18F20A}" presName="text_3" presStyleLbl="node1" presStyleIdx="2" presStyleCnt="4">
        <dgm:presLayoutVars>
          <dgm:bulletEnabled val="1"/>
        </dgm:presLayoutVars>
      </dgm:prSet>
      <dgm:spPr/>
    </dgm:pt>
    <dgm:pt modelId="{84D40ACA-7C8A-4B4D-BD4E-756DC20EFE24}" type="pres">
      <dgm:prSet presAssocID="{50608EBF-327D-4DE7-A2EB-5173FA18F20A}" presName="accent_3" presStyleCnt="0"/>
      <dgm:spPr/>
    </dgm:pt>
    <dgm:pt modelId="{C3875464-DA5A-46C6-AE44-40565ACA366E}" type="pres">
      <dgm:prSet presAssocID="{50608EBF-327D-4DE7-A2EB-5173FA18F20A}" presName="accentRepeatNode" presStyleLbl="solidFgAcc1" presStyleIdx="2" presStyleCnt="4"/>
      <dgm:spPr/>
    </dgm:pt>
    <dgm:pt modelId="{B08C3C54-BA78-46BB-80C1-B3AF40B4B8FB}" type="pres">
      <dgm:prSet presAssocID="{B89E6DDE-DC51-4B77-AC30-E505DCCCA6ED}" presName="text_4" presStyleLbl="node1" presStyleIdx="3" presStyleCnt="4">
        <dgm:presLayoutVars>
          <dgm:bulletEnabled val="1"/>
        </dgm:presLayoutVars>
      </dgm:prSet>
      <dgm:spPr/>
    </dgm:pt>
    <dgm:pt modelId="{BF29EC67-8F31-4E6C-A0D1-674603F82CE0}" type="pres">
      <dgm:prSet presAssocID="{B89E6DDE-DC51-4B77-AC30-E505DCCCA6ED}" presName="accent_4" presStyleCnt="0"/>
      <dgm:spPr/>
    </dgm:pt>
    <dgm:pt modelId="{4713A99B-6AC8-48F4-ADDB-70CAD938B445}" type="pres">
      <dgm:prSet presAssocID="{B89E6DDE-DC51-4B77-AC30-E505DCCCA6ED}" presName="accentRepeatNode" presStyleLbl="solidFgAcc1" presStyleIdx="3" presStyleCnt="4"/>
      <dgm:spPr/>
    </dgm:pt>
  </dgm:ptLst>
  <dgm:cxnLst>
    <dgm:cxn modelId="{2B42825D-0ED7-4100-9277-24A1FFB4D50F}" type="presOf" srcId="{DE70755C-1941-4D63-8254-806AA002FF40}" destId="{EAE46A05-6CE5-40F8-8696-0C6192E12D42}" srcOrd="0" destOrd="0" presId="urn:microsoft.com/office/officeart/2008/layout/VerticalCurvedList"/>
    <dgm:cxn modelId="{8568B94E-0B25-43D9-9FE7-97515058DF79}" type="presOf" srcId="{FFF6D3DE-37D9-406E-9AC6-71DE4DDC2E05}" destId="{D1859831-A6C5-4E37-A1AC-2F2C2C31F793}" srcOrd="0" destOrd="0" presId="urn:microsoft.com/office/officeart/2008/layout/VerticalCurvedList"/>
    <dgm:cxn modelId="{42A62B70-81FC-4FB7-BC2D-AFB3547F2595}" type="presOf" srcId="{50608EBF-327D-4DE7-A2EB-5173FA18F20A}" destId="{629709D4-B7C3-49F4-87CC-E5341A0EE2E2}" srcOrd="0" destOrd="0" presId="urn:microsoft.com/office/officeart/2008/layout/VerticalCurvedList"/>
    <dgm:cxn modelId="{C49F9557-14EB-44C2-A692-6AD7974A17D1}" srcId="{542A5349-6340-41AC-9C83-2469E8EF0B3B}" destId="{50608EBF-327D-4DE7-A2EB-5173FA18F20A}" srcOrd="2" destOrd="0" parTransId="{BCFFA0DB-D23E-4DC3-B7D3-BEF172EFF5ED}" sibTransId="{F37177F2-CA83-4C32-83D8-FF294895041B}"/>
    <dgm:cxn modelId="{F7CCC098-317B-4A3C-A540-B991D4C52521}" srcId="{542A5349-6340-41AC-9C83-2469E8EF0B3B}" destId="{DE70755C-1941-4D63-8254-806AA002FF40}" srcOrd="1" destOrd="0" parTransId="{384E845D-4679-4CC4-88D9-8E3751115806}" sibTransId="{5C18E6DE-85FA-4465-83D8-6B96E1642270}"/>
    <dgm:cxn modelId="{DA55CFAE-B4AE-4CA7-91BD-54E5DE8D67EE}" srcId="{542A5349-6340-41AC-9C83-2469E8EF0B3B}" destId="{FFF6D3DE-37D9-406E-9AC6-71DE4DDC2E05}" srcOrd="0" destOrd="0" parTransId="{7DB51173-14CE-4EFC-A680-00F021BD0002}" sibTransId="{053C5BF6-AC35-4729-9CDC-B1094315F3FE}"/>
    <dgm:cxn modelId="{42FF58B1-E7BA-4378-BBF0-85333966BEB3}" type="presOf" srcId="{542A5349-6340-41AC-9C83-2469E8EF0B3B}" destId="{A0C1DC47-8FAB-4E7B-A4AD-350C9FA2CF8E}" srcOrd="0" destOrd="0" presId="urn:microsoft.com/office/officeart/2008/layout/VerticalCurvedList"/>
    <dgm:cxn modelId="{C6F4C3B2-094D-421E-9D6B-86C27F757014}" type="presOf" srcId="{B89E6DDE-DC51-4B77-AC30-E505DCCCA6ED}" destId="{B08C3C54-BA78-46BB-80C1-B3AF40B4B8FB}" srcOrd="0" destOrd="0" presId="urn:microsoft.com/office/officeart/2008/layout/VerticalCurvedList"/>
    <dgm:cxn modelId="{04F831BC-1B13-4A57-9B85-67BCEC19AB0C}" srcId="{542A5349-6340-41AC-9C83-2469E8EF0B3B}" destId="{B89E6DDE-DC51-4B77-AC30-E505DCCCA6ED}" srcOrd="3" destOrd="0" parTransId="{1FFCAD2A-966F-465E-A46C-2BCCD8417E72}" sibTransId="{D9C8CFCF-DBD6-4497-B6A8-984D8C0A5BB4}"/>
    <dgm:cxn modelId="{4D2073F4-E1AF-4D78-BAA0-1BA04027FF63}" type="presOf" srcId="{053C5BF6-AC35-4729-9CDC-B1094315F3FE}" destId="{B2FD72F1-AE6B-47C3-87BF-253FCDF5E9CF}" srcOrd="0" destOrd="0" presId="urn:microsoft.com/office/officeart/2008/layout/VerticalCurvedList"/>
    <dgm:cxn modelId="{65A68E53-453D-44F9-ACC6-4AE3FA67D0C8}" type="presParOf" srcId="{A0C1DC47-8FAB-4E7B-A4AD-350C9FA2CF8E}" destId="{3A77F514-45F3-4792-8679-5ACEBC835C5A}" srcOrd="0" destOrd="0" presId="urn:microsoft.com/office/officeart/2008/layout/VerticalCurvedList"/>
    <dgm:cxn modelId="{545FA8C0-EC79-4EAB-B2F5-EC4A88D2D8CF}" type="presParOf" srcId="{3A77F514-45F3-4792-8679-5ACEBC835C5A}" destId="{8AF5C0FE-BB3F-4BDC-9FFE-FF9DB7171F7D}" srcOrd="0" destOrd="0" presId="urn:microsoft.com/office/officeart/2008/layout/VerticalCurvedList"/>
    <dgm:cxn modelId="{0DDA24DF-E5CA-476F-9072-4184AB9EC501}" type="presParOf" srcId="{8AF5C0FE-BB3F-4BDC-9FFE-FF9DB7171F7D}" destId="{1BBA5B62-E966-4930-A9CB-298C870C1038}" srcOrd="0" destOrd="0" presId="urn:microsoft.com/office/officeart/2008/layout/VerticalCurvedList"/>
    <dgm:cxn modelId="{0027BA52-27AA-418C-88D4-F6D08F8080B7}" type="presParOf" srcId="{8AF5C0FE-BB3F-4BDC-9FFE-FF9DB7171F7D}" destId="{B2FD72F1-AE6B-47C3-87BF-253FCDF5E9CF}" srcOrd="1" destOrd="0" presId="urn:microsoft.com/office/officeart/2008/layout/VerticalCurvedList"/>
    <dgm:cxn modelId="{D3E9E32C-D622-4D30-864F-EA6EF2F23CB5}" type="presParOf" srcId="{8AF5C0FE-BB3F-4BDC-9FFE-FF9DB7171F7D}" destId="{2A14FA0F-801F-4078-B939-C553CC6A4BCE}" srcOrd="2" destOrd="0" presId="urn:microsoft.com/office/officeart/2008/layout/VerticalCurvedList"/>
    <dgm:cxn modelId="{158575E6-9B07-4E72-A229-9DD060E98B91}" type="presParOf" srcId="{8AF5C0FE-BB3F-4BDC-9FFE-FF9DB7171F7D}" destId="{FD1A015F-C0EC-4D90-8DFF-212EABAEA955}" srcOrd="3" destOrd="0" presId="urn:microsoft.com/office/officeart/2008/layout/VerticalCurvedList"/>
    <dgm:cxn modelId="{5CBF3FDF-C2F6-4811-B12C-6383EA72DA4C}" type="presParOf" srcId="{3A77F514-45F3-4792-8679-5ACEBC835C5A}" destId="{D1859831-A6C5-4E37-A1AC-2F2C2C31F793}" srcOrd="1" destOrd="0" presId="urn:microsoft.com/office/officeart/2008/layout/VerticalCurvedList"/>
    <dgm:cxn modelId="{6CAA2838-05EC-41EF-BFC8-72A0AF4BB25B}" type="presParOf" srcId="{3A77F514-45F3-4792-8679-5ACEBC835C5A}" destId="{F6D05A8F-AA51-42E3-B480-D2405058959F}" srcOrd="2" destOrd="0" presId="urn:microsoft.com/office/officeart/2008/layout/VerticalCurvedList"/>
    <dgm:cxn modelId="{45D3DED4-DA22-4C52-B06F-D1FD2B706DB4}" type="presParOf" srcId="{F6D05A8F-AA51-42E3-B480-D2405058959F}" destId="{1D235169-6461-4AAB-8157-276AE44B1726}" srcOrd="0" destOrd="0" presId="urn:microsoft.com/office/officeart/2008/layout/VerticalCurvedList"/>
    <dgm:cxn modelId="{6E6487B9-2C60-4B46-9EDC-9356DFE9D43B}" type="presParOf" srcId="{3A77F514-45F3-4792-8679-5ACEBC835C5A}" destId="{EAE46A05-6CE5-40F8-8696-0C6192E12D42}" srcOrd="3" destOrd="0" presId="urn:microsoft.com/office/officeart/2008/layout/VerticalCurvedList"/>
    <dgm:cxn modelId="{92A0AF92-D3DC-4415-91BF-FF1592DB3C43}" type="presParOf" srcId="{3A77F514-45F3-4792-8679-5ACEBC835C5A}" destId="{FAF74C88-E60D-4A1A-B0F3-32697DA21A48}" srcOrd="4" destOrd="0" presId="urn:microsoft.com/office/officeart/2008/layout/VerticalCurvedList"/>
    <dgm:cxn modelId="{5CCFDB14-53AD-4904-9764-16B3A89CA264}" type="presParOf" srcId="{FAF74C88-E60D-4A1A-B0F3-32697DA21A48}" destId="{604E05C3-ADF9-4B04-B7BB-EB49B163D0F1}" srcOrd="0" destOrd="0" presId="urn:microsoft.com/office/officeart/2008/layout/VerticalCurvedList"/>
    <dgm:cxn modelId="{B030ABAD-21EF-494D-A8CD-A69CC24F52D4}" type="presParOf" srcId="{3A77F514-45F3-4792-8679-5ACEBC835C5A}" destId="{629709D4-B7C3-49F4-87CC-E5341A0EE2E2}" srcOrd="5" destOrd="0" presId="urn:microsoft.com/office/officeart/2008/layout/VerticalCurvedList"/>
    <dgm:cxn modelId="{952C1E96-3428-41E3-97BE-EE94C71CEC77}" type="presParOf" srcId="{3A77F514-45F3-4792-8679-5ACEBC835C5A}" destId="{84D40ACA-7C8A-4B4D-BD4E-756DC20EFE24}" srcOrd="6" destOrd="0" presId="urn:microsoft.com/office/officeart/2008/layout/VerticalCurvedList"/>
    <dgm:cxn modelId="{E17CB27C-1BD1-4EB3-8A84-982926D0755A}" type="presParOf" srcId="{84D40ACA-7C8A-4B4D-BD4E-756DC20EFE24}" destId="{C3875464-DA5A-46C6-AE44-40565ACA366E}" srcOrd="0" destOrd="0" presId="urn:microsoft.com/office/officeart/2008/layout/VerticalCurvedList"/>
    <dgm:cxn modelId="{3C56F10F-D4BB-4BAD-9D89-B5A6D2E4120E}" type="presParOf" srcId="{3A77F514-45F3-4792-8679-5ACEBC835C5A}" destId="{B08C3C54-BA78-46BB-80C1-B3AF40B4B8FB}" srcOrd="7" destOrd="0" presId="urn:microsoft.com/office/officeart/2008/layout/VerticalCurvedList"/>
    <dgm:cxn modelId="{49F08FF8-F266-4588-8CA4-978B8B812D92}" type="presParOf" srcId="{3A77F514-45F3-4792-8679-5ACEBC835C5A}" destId="{BF29EC67-8F31-4E6C-A0D1-674603F82CE0}" srcOrd="8" destOrd="0" presId="urn:microsoft.com/office/officeart/2008/layout/VerticalCurvedList"/>
    <dgm:cxn modelId="{38DE0439-15A8-4862-B599-7A22F22CED25}" type="presParOf" srcId="{BF29EC67-8F31-4E6C-A0D1-674603F82CE0}" destId="{4713A99B-6AC8-48F4-ADDB-70CAD938B44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2A5349-6340-41AC-9C83-2469E8EF0B3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BDEFCAD4-FEE7-4732-8F10-CA7D584AAF90}">
      <dgm:prSet phldrT="[Texto]"/>
      <dgm:spPr/>
      <dgm:t>
        <a:bodyPr/>
        <a:lstStyle/>
        <a:p>
          <a:r>
            <a:rPr lang="es-MX" dirty="0"/>
            <a:t>Proyectos destacados Nacional: 4</a:t>
          </a:r>
        </a:p>
      </dgm:t>
    </dgm:pt>
    <dgm:pt modelId="{DD4E733A-E4A4-4904-A6E4-41B1AA295370}" type="parTrans" cxnId="{BA954ACE-6568-4FA1-AE65-8D9C880ECB8F}">
      <dgm:prSet/>
      <dgm:spPr/>
      <dgm:t>
        <a:bodyPr/>
        <a:lstStyle/>
        <a:p>
          <a:endParaRPr lang="es-MX"/>
        </a:p>
      </dgm:t>
    </dgm:pt>
    <dgm:pt modelId="{986DFA20-3114-4A86-86C3-22E83B2FF674}" type="sibTrans" cxnId="{BA954ACE-6568-4FA1-AE65-8D9C880ECB8F}">
      <dgm:prSet/>
      <dgm:spPr/>
      <dgm:t>
        <a:bodyPr/>
        <a:lstStyle/>
        <a:p>
          <a:endParaRPr lang="es-MX"/>
        </a:p>
      </dgm:t>
    </dgm:pt>
    <dgm:pt modelId="{A60F967A-91BC-4D5C-863D-33DC7EEB1599}">
      <dgm:prSet phldrT="[Texto]"/>
      <dgm:spPr/>
      <dgm:t>
        <a:bodyPr/>
        <a:lstStyle/>
        <a:p>
          <a:r>
            <a:rPr lang="es-MX" dirty="0"/>
            <a:t>Establecimiento y actualización de convenios con empresas</a:t>
          </a:r>
        </a:p>
      </dgm:t>
    </dgm:pt>
    <dgm:pt modelId="{136F31F8-365B-49D4-9552-EBF0EDDB2603}" type="parTrans" cxnId="{DDB0B324-60C4-48FA-994F-56C609E924CC}">
      <dgm:prSet/>
      <dgm:spPr/>
      <dgm:t>
        <a:bodyPr/>
        <a:lstStyle/>
        <a:p>
          <a:endParaRPr lang="es-MX"/>
        </a:p>
      </dgm:t>
    </dgm:pt>
    <dgm:pt modelId="{882AB88F-3A0C-4F7E-B35D-CBE3BC87E859}" type="sibTrans" cxnId="{DDB0B324-60C4-48FA-994F-56C609E924CC}">
      <dgm:prSet/>
      <dgm:spPr/>
      <dgm:t>
        <a:bodyPr/>
        <a:lstStyle/>
        <a:p>
          <a:endParaRPr lang="es-MX"/>
        </a:p>
      </dgm:t>
    </dgm:pt>
    <dgm:pt modelId="{248BF9D9-693D-4EAC-BCB1-FD27B462846B}">
      <dgm:prSet phldrT="[Texto]"/>
      <dgm:spPr/>
      <dgm:t>
        <a:bodyPr/>
        <a:lstStyle/>
        <a:p>
          <a:r>
            <a:rPr lang="es-MX" dirty="0"/>
            <a:t>Alumnos Beca Prácticas Profesionales: 9</a:t>
          </a:r>
        </a:p>
      </dgm:t>
    </dgm:pt>
    <dgm:pt modelId="{D8DFB838-6600-4C55-988B-429E69237DC2}" type="parTrans" cxnId="{500CA04F-1839-4219-8E6B-E6F576C97C38}">
      <dgm:prSet/>
      <dgm:spPr/>
      <dgm:t>
        <a:bodyPr/>
        <a:lstStyle/>
        <a:p>
          <a:endParaRPr lang="es-MX"/>
        </a:p>
      </dgm:t>
    </dgm:pt>
    <dgm:pt modelId="{E92E9F0C-9C5F-42D8-9735-C7F8218ADAFD}" type="sibTrans" cxnId="{500CA04F-1839-4219-8E6B-E6F576C97C38}">
      <dgm:prSet/>
      <dgm:spPr/>
      <dgm:t>
        <a:bodyPr/>
        <a:lstStyle/>
        <a:p>
          <a:endParaRPr lang="es-MX"/>
        </a:p>
      </dgm:t>
    </dgm:pt>
    <dgm:pt modelId="{C1784BDA-D3C5-43C2-A102-A9FC8387B111}">
      <dgm:prSet phldrT="[Texto]"/>
      <dgm:spPr/>
      <dgm:t>
        <a:bodyPr/>
        <a:lstStyle/>
        <a:p>
          <a:r>
            <a:rPr lang="es-MX" dirty="0"/>
            <a:t>Profesionalización docente: 1</a:t>
          </a:r>
        </a:p>
      </dgm:t>
    </dgm:pt>
    <dgm:pt modelId="{DF858392-E26A-4090-8704-0F028BBEA7DB}" type="parTrans" cxnId="{7FF32A90-5CC9-4D9D-B37C-C1909C148A2A}">
      <dgm:prSet/>
      <dgm:spPr/>
      <dgm:t>
        <a:bodyPr/>
        <a:lstStyle/>
        <a:p>
          <a:endParaRPr lang="es-MX"/>
        </a:p>
      </dgm:t>
    </dgm:pt>
    <dgm:pt modelId="{6646B801-41D0-4BAE-AE42-FDDA36581BF9}" type="sibTrans" cxnId="{7FF32A90-5CC9-4D9D-B37C-C1909C148A2A}">
      <dgm:prSet/>
      <dgm:spPr/>
      <dgm:t>
        <a:bodyPr/>
        <a:lstStyle/>
        <a:p>
          <a:endParaRPr lang="es-MX"/>
        </a:p>
      </dgm:t>
    </dgm:pt>
    <dgm:pt modelId="{A0C1DC47-8FAB-4E7B-A4AD-350C9FA2CF8E}" type="pres">
      <dgm:prSet presAssocID="{542A5349-6340-41AC-9C83-2469E8EF0B3B}" presName="Name0" presStyleCnt="0">
        <dgm:presLayoutVars>
          <dgm:chMax val="7"/>
          <dgm:chPref val="7"/>
          <dgm:dir/>
        </dgm:presLayoutVars>
      </dgm:prSet>
      <dgm:spPr/>
    </dgm:pt>
    <dgm:pt modelId="{3A77F514-45F3-4792-8679-5ACEBC835C5A}" type="pres">
      <dgm:prSet presAssocID="{542A5349-6340-41AC-9C83-2469E8EF0B3B}" presName="Name1" presStyleCnt="0"/>
      <dgm:spPr/>
    </dgm:pt>
    <dgm:pt modelId="{8AF5C0FE-BB3F-4BDC-9FFE-FF9DB7171F7D}" type="pres">
      <dgm:prSet presAssocID="{542A5349-6340-41AC-9C83-2469E8EF0B3B}" presName="cycle" presStyleCnt="0"/>
      <dgm:spPr/>
    </dgm:pt>
    <dgm:pt modelId="{1BBA5B62-E966-4930-A9CB-298C870C1038}" type="pres">
      <dgm:prSet presAssocID="{542A5349-6340-41AC-9C83-2469E8EF0B3B}" presName="srcNode" presStyleLbl="node1" presStyleIdx="0" presStyleCnt="4"/>
      <dgm:spPr/>
    </dgm:pt>
    <dgm:pt modelId="{B2FD72F1-AE6B-47C3-87BF-253FCDF5E9CF}" type="pres">
      <dgm:prSet presAssocID="{542A5349-6340-41AC-9C83-2469E8EF0B3B}" presName="conn" presStyleLbl="parChTrans1D2" presStyleIdx="0" presStyleCnt="1"/>
      <dgm:spPr/>
    </dgm:pt>
    <dgm:pt modelId="{2A14FA0F-801F-4078-B939-C553CC6A4BCE}" type="pres">
      <dgm:prSet presAssocID="{542A5349-6340-41AC-9C83-2469E8EF0B3B}" presName="extraNode" presStyleLbl="node1" presStyleIdx="0" presStyleCnt="4"/>
      <dgm:spPr/>
    </dgm:pt>
    <dgm:pt modelId="{FD1A015F-C0EC-4D90-8DFF-212EABAEA955}" type="pres">
      <dgm:prSet presAssocID="{542A5349-6340-41AC-9C83-2469E8EF0B3B}" presName="dstNode" presStyleLbl="node1" presStyleIdx="0" presStyleCnt="4"/>
      <dgm:spPr/>
    </dgm:pt>
    <dgm:pt modelId="{B5BFE7C1-7403-4141-B79C-3EC7DE2F5055}" type="pres">
      <dgm:prSet presAssocID="{BDEFCAD4-FEE7-4732-8F10-CA7D584AAF90}" presName="text_1" presStyleLbl="node1" presStyleIdx="0" presStyleCnt="4">
        <dgm:presLayoutVars>
          <dgm:bulletEnabled val="1"/>
        </dgm:presLayoutVars>
      </dgm:prSet>
      <dgm:spPr/>
    </dgm:pt>
    <dgm:pt modelId="{151CC09F-2007-49D3-AA38-E0965C8121FA}" type="pres">
      <dgm:prSet presAssocID="{BDEFCAD4-FEE7-4732-8F10-CA7D584AAF90}" presName="accent_1" presStyleCnt="0"/>
      <dgm:spPr/>
    </dgm:pt>
    <dgm:pt modelId="{9ABB199C-3180-498A-877A-4A1E38F68D8C}" type="pres">
      <dgm:prSet presAssocID="{BDEFCAD4-FEE7-4732-8F10-CA7D584AAF90}" presName="accentRepeatNode" presStyleLbl="solidFgAcc1" presStyleIdx="0" presStyleCnt="4"/>
      <dgm:spPr/>
    </dgm:pt>
    <dgm:pt modelId="{92115F6F-5D4B-489E-88D7-66AA8DA89033}" type="pres">
      <dgm:prSet presAssocID="{A60F967A-91BC-4D5C-863D-33DC7EEB1599}" presName="text_2" presStyleLbl="node1" presStyleIdx="1" presStyleCnt="4">
        <dgm:presLayoutVars>
          <dgm:bulletEnabled val="1"/>
        </dgm:presLayoutVars>
      </dgm:prSet>
      <dgm:spPr/>
    </dgm:pt>
    <dgm:pt modelId="{E9EFF7D8-46B1-4D96-BFFC-FC7503FF2260}" type="pres">
      <dgm:prSet presAssocID="{A60F967A-91BC-4D5C-863D-33DC7EEB1599}" presName="accent_2" presStyleCnt="0"/>
      <dgm:spPr/>
    </dgm:pt>
    <dgm:pt modelId="{979E3F51-B7D7-48BC-AE19-FE40D3D07D40}" type="pres">
      <dgm:prSet presAssocID="{A60F967A-91BC-4D5C-863D-33DC7EEB1599}" presName="accentRepeatNode" presStyleLbl="solidFgAcc1" presStyleIdx="1" presStyleCnt="4"/>
      <dgm:spPr/>
    </dgm:pt>
    <dgm:pt modelId="{12B93AC6-56B6-4397-B613-F2C12AE54524}" type="pres">
      <dgm:prSet presAssocID="{248BF9D9-693D-4EAC-BCB1-FD27B462846B}" presName="text_3" presStyleLbl="node1" presStyleIdx="2" presStyleCnt="4">
        <dgm:presLayoutVars>
          <dgm:bulletEnabled val="1"/>
        </dgm:presLayoutVars>
      </dgm:prSet>
      <dgm:spPr/>
    </dgm:pt>
    <dgm:pt modelId="{97F51998-801E-4E71-8056-30D619E4E3D2}" type="pres">
      <dgm:prSet presAssocID="{248BF9D9-693D-4EAC-BCB1-FD27B462846B}" presName="accent_3" presStyleCnt="0"/>
      <dgm:spPr/>
    </dgm:pt>
    <dgm:pt modelId="{A1213EEF-0E57-4A4A-9315-F0246D897BD9}" type="pres">
      <dgm:prSet presAssocID="{248BF9D9-693D-4EAC-BCB1-FD27B462846B}" presName="accentRepeatNode" presStyleLbl="solidFgAcc1" presStyleIdx="2" presStyleCnt="4"/>
      <dgm:spPr/>
    </dgm:pt>
    <dgm:pt modelId="{C5F84DFA-041B-4D45-8F2D-C0AEA6795FE6}" type="pres">
      <dgm:prSet presAssocID="{C1784BDA-D3C5-43C2-A102-A9FC8387B111}" presName="text_4" presStyleLbl="node1" presStyleIdx="3" presStyleCnt="4">
        <dgm:presLayoutVars>
          <dgm:bulletEnabled val="1"/>
        </dgm:presLayoutVars>
      </dgm:prSet>
      <dgm:spPr/>
    </dgm:pt>
    <dgm:pt modelId="{1D24C639-1A11-48EB-BE4F-8744D8BDF879}" type="pres">
      <dgm:prSet presAssocID="{C1784BDA-D3C5-43C2-A102-A9FC8387B111}" presName="accent_4" presStyleCnt="0"/>
      <dgm:spPr/>
    </dgm:pt>
    <dgm:pt modelId="{6E449BF8-B369-4B99-908C-E4DE22253B26}" type="pres">
      <dgm:prSet presAssocID="{C1784BDA-D3C5-43C2-A102-A9FC8387B111}" presName="accentRepeatNode" presStyleLbl="solidFgAcc1" presStyleIdx="3" presStyleCnt="4"/>
      <dgm:spPr/>
    </dgm:pt>
  </dgm:ptLst>
  <dgm:cxnLst>
    <dgm:cxn modelId="{DDB0B324-60C4-48FA-994F-56C609E924CC}" srcId="{542A5349-6340-41AC-9C83-2469E8EF0B3B}" destId="{A60F967A-91BC-4D5C-863D-33DC7EEB1599}" srcOrd="1" destOrd="0" parTransId="{136F31F8-365B-49D4-9552-EBF0EDDB2603}" sibTransId="{882AB88F-3A0C-4F7E-B35D-CBE3BC87E859}"/>
    <dgm:cxn modelId="{5E926F6F-63FA-4EC7-AABC-A20CE465A78C}" type="presOf" srcId="{986DFA20-3114-4A86-86C3-22E83B2FF674}" destId="{B2FD72F1-AE6B-47C3-87BF-253FCDF5E9CF}" srcOrd="0" destOrd="0" presId="urn:microsoft.com/office/officeart/2008/layout/VerticalCurvedList"/>
    <dgm:cxn modelId="{500CA04F-1839-4219-8E6B-E6F576C97C38}" srcId="{542A5349-6340-41AC-9C83-2469E8EF0B3B}" destId="{248BF9D9-693D-4EAC-BCB1-FD27B462846B}" srcOrd="2" destOrd="0" parTransId="{D8DFB838-6600-4C55-988B-429E69237DC2}" sibTransId="{E92E9F0C-9C5F-42D8-9735-C7F8218ADAFD}"/>
    <dgm:cxn modelId="{B1550A82-CC81-4E45-995C-8C7ABB8E528C}" type="presOf" srcId="{C1784BDA-D3C5-43C2-A102-A9FC8387B111}" destId="{C5F84DFA-041B-4D45-8F2D-C0AEA6795FE6}" srcOrd="0" destOrd="0" presId="urn:microsoft.com/office/officeart/2008/layout/VerticalCurvedList"/>
    <dgm:cxn modelId="{B8AF708F-9F07-4179-8179-84381FA04824}" type="presOf" srcId="{248BF9D9-693D-4EAC-BCB1-FD27B462846B}" destId="{12B93AC6-56B6-4397-B613-F2C12AE54524}" srcOrd="0" destOrd="0" presId="urn:microsoft.com/office/officeart/2008/layout/VerticalCurvedList"/>
    <dgm:cxn modelId="{7FF32A90-5CC9-4D9D-B37C-C1909C148A2A}" srcId="{542A5349-6340-41AC-9C83-2469E8EF0B3B}" destId="{C1784BDA-D3C5-43C2-A102-A9FC8387B111}" srcOrd="3" destOrd="0" parTransId="{DF858392-E26A-4090-8704-0F028BBEA7DB}" sibTransId="{6646B801-41D0-4BAE-AE42-FDDA36581BF9}"/>
    <dgm:cxn modelId="{F778E89D-6603-4C9A-8A8A-2CC35E0F2A54}" type="presOf" srcId="{A60F967A-91BC-4D5C-863D-33DC7EEB1599}" destId="{92115F6F-5D4B-489E-88D7-66AA8DA89033}" srcOrd="0" destOrd="0" presId="urn:microsoft.com/office/officeart/2008/layout/VerticalCurvedList"/>
    <dgm:cxn modelId="{09FBA6AC-B8E1-4A54-BC0B-2EFA9A50E7B1}" type="presOf" srcId="{BDEFCAD4-FEE7-4732-8F10-CA7D584AAF90}" destId="{B5BFE7C1-7403-4141-B79C-3EC7DE2F5055}" srcOrd="0" destOrd="0" presId="urn:microsoft.com/office/officeart/2008/layout/VerticalCurvedList"/>
    <dgm:cxn modelId="{42FF58B1-E7BA-4378-BBF0-85333966BEB3}" type="presOf" srcId="{542A5349-6340-41AC-9C83-2469E8EF0B3B}" destId="{A0C1DC47-8FAB-4E7B-A4AD-350C9FA2CF8E}" srcOrd="0" destOrd="0" presId="urn:microsoft.com/office/officeart/2008/layout/VerticalCurvedList"/>
    <dgm:cxn modelId="{BA954ACE-6568-4FA1-AE65-8D9C880ECB8F}" srcId="{542A5349-6340-41AC-9C83-2469E8EF0B3B}" destId="{BDEFCAD4-FEE7-4732-8F10-CA7D584AAF90}" srcOrd="0" destOrd="0" parTransId="{DD4E733A-E4A4-4904-A6E4-41B1AA295370}" sibTransId="{986DFA20-3114-4A86-86C3-22E83B2FF674}"/>
    <dgm:cxn modelId="{65A68E53-453D-44F9-ACC6-4AE3FA67D0C8}" type="presParOf" srcId="{A0C1DC47-8FAB-4E7B-A4AD-350C9FA2CF8E}" destId="{3A77F514-45F3-4792-8679-5ACEBC835C5A}" srcOrd="0" destOrd="0" presId="urn:microsoft.com/office/officeart/2008/layout/VerticalCurvedList"/>
    <dgm:cxn modelId="{545FA8C0-EC79-4EAB-B2F5-EC4A88D2D8CF}" type="presParOf" srcId="{3A77F514-45F3-4792-8679-5ACEBC835C5A}" destId="{8AF5C0FE-BB3F-4BDC-9FFE-FF9DB7171F7D}" srcOrd="0" destOrd="0" presId="urn:microsoft.com/office/officeart/2008/layout/VerticalCurvedList"/>
    <dgm:cxn modelId="{0DDA24DF-E5CA-476F-9072-4184AB9EC501}" type="presParOf" srcId="{8AF5C0FE-BB3F-4BDC-9FFE-FF9DB7171F7D}" destId="{1BBA5B62-E966-4930-A9CB-298C870C1038}" srcOrd="0" destOrd="0" presId="urn:microsoft.com/office/officeart/2008/layout/VerticalCurvedList"/>
    <dgm:cxn modelId="{0027BA52-27AA-418C-88D4-F6D08F8080B7}" type="presParOf" srcId="{8AF5C0FE-BB3F-4BDC-9FFE-FF9DB7171F7D}" destId="{B2FD72F1-AE6B-47C3-87BF-253FCDF5E9CF}" srcOrd="1" destOrd="0" presId="urn:microsoft.com/office/officeart/2008/layout/VerticalCurvedList"/>
    <dgm:cxn modelId="{D3E9E32C-D622-4D30-864F-EA6EF2F23CB5}" type="presParOf" srcId="{8AF5C0FE-BB3F-4BDC-9FFE-FF9DB7171F7D}" destId="{2A14FA0F-801F-4078-B939-C553CC6A4BCE}" srcOrd="2" destOrd="0" presId="urn:microsoft.com/office/officeart/2008/layout/VerticalCurvedList"/>
    <dgm:cxn modelId="{158575E6-9B07-4E72-A229-9DD060E98B91}" type="presParOf" srcId="{8AF5C0FE-BB3F-4BDC-9FFE-FF9DB7171F7D}" destId="{FD1A015F-C0EC-4D90-8DFF-212EABAEA955}" srcOrd="3" destOrd="0" presId="urn:microsoft.com/office/officeart/2008/layout/VerticalCurvedList"/>
    <dgm:cxn modelId="{B5517039-91D6-4A11-8202-EDB538B15F5B}" type="presParOf" srcId="{3A77F514-45F3-4792-8679-5ACEBC835C5A}" destId="{B5BFE7C1-7403-4141-B79C-3EC7DE2F5055}" srcOrd="1" destOrd="0" presId="urn:microsoft.com/office/officeart/2008/layout/VerticalCurvedList"/>
    <dgm:cxn modelId="{4FEF7915-1661-4EDD-BDAC-B055B04A6D48}" type="presParOf" srcId="{3A77F514-45F3-4792-8679-5ACEBC835C5A}" destId="{151CC09F-2007-49D3-AA38-E0965C8121FA}" srcOrd="2" destOrd="0" presId="urn:microsoft.com/office/officeart/2008/layout/VerticalCurvedList"/>
    <dgm:cxn modelId="{D1F7BB51-D744-4DBE-B438-AF6A80AED4E1}" type="presParOf" srcId="{151CC09F-2007-49D3-AA38-E0965C8121FA}" destId="{9ABB199C-3180-498A-877A-4A1E38F68D8C}" srcOrd="0" destOrd="0" presId="urn:microsoft.com/office/officeart/2008/layout/VerticalCurvedList"/>
    <dgm:cxn modelId="{43A7B2DB-5AA9-44D4-B70F-82A208573D73}" type="presParOf" srcId="{3A77F514-45F3-4792-8679-5ACEBC835C5A}" destId="{92115F6F-5D4B-489E-88D7-66AA8DA89033}" srcOrd="3" destOrd="0" presId="urn:microsoft.com/office/officeart/2008/layout/VerticalCurvedList"/>
    <dgm:cxn modelId="{68CA9852-A499-40A9-A034-5422EE34F63C}" type="presParOf" srcId="{3A77F514-45F3-4792-8679-5ACEBC835C5A}" destId="{E9EFF7D8-46B1-4D96-BFFC-FC7503FF2260}" srcOrd="4" destOrd="0" presId="urn:microsoft.com/office/officeart/2008/layout/VerticalCurvedList"/>
    <dgm:cxn modelId="{EEEFABBB-4CA0-4917-8DC8-613187AD7175}" type="presParOf" srcId="{E9EFF7D8-46B1-4D96-BFFC-FC7503FF2260}" destId="{979E3F51-B7D7-48BC-AE19-FE40D3D07D40}" srcOrd="0" destOrd="0" presId="urn:microsoft.com/office/officeart/2008/layout/VerticalCurvedList"/>
    <dgm:cxn modelId="{7C73B1D7-5FE0-460B-B266-DF3DCA74FAA7}" type="presParOf" srcId="{3A77F514-45F3-4792-8679-5ACEBC835C5A}" destId="{12B93AC6-56B6-4397-B613-F2C12AE54524}" srcOrd="5" destOrd="0" presId="urn:microsoft.com/office/officeart/2008/layout/VerticalCurvedList"/>
    <dgm:cxn modelId="{2A550C13-736B-48CF-BCD5-9EE44BF8D141}" type="presParOf" srcId="{3A77F514-45F3-4792-8679-5ACEBC835C5A}" destId="{97F51998-801E-4E71-8056-30D619E4E3D2}" srcOrd="6" destOrd="0" presId="urn:microsoft.com/office/officeart/2008/layout/VerticalCurvedList"/>
    <dgm:cxn modelId="{7A5EBAD9-95FD-44E9-8611-8E4C5345A60D}" type="presParOf" srcId="{97F51998-801E-4E71-8056-30D619E4E3D2}" destId="{A1213EEF-0E57-4A4A-9315-F0246D897BD9}" srcOrd="0" destOrd="0" presId="urn:microsoft.com/office/officeart/2008/layout/VerticalCurvedList"/>
    <dgm:cxn modelId="{CD4D78C4-1F7C-49D9-9CD7-A11F3EEEDAD1}" type="presParOf" srcId="{3A77F514-45F3-4792-8679-5ACEBC835C5A}" destId="{C5F84DFA-041B-4D45-8F2D-C0AEA6795FE6}" srcOrd="7" destOrd="0" presId="urn:microsoft.com/office/officeart/2008/layout/VerticalCurvedList"/>
    <dgm:cxn modelId="{F94BA78D-BD24-4BA7-959D-833AB11D35C6}" type="presParOf" srcId="{3A77F514-45F3-4792-8679-5ACEBC835C5A}" destId="{1D24C639-1A11-48EB-BE4F-8744D8BDF879}" srcOrd="8" destOrd="0" presId="urn:microsoft.com/office/officeart/2008/layout/VerticalCurvedList"/>
    <dgm:cxn modelId="{5FF15094-D3C1-406C-B45D-BB448D328A0F}" type="presParOf" srcId="{1D24C639-1A11-48EB-BE4F-8744D8BDF879}" destId="{6E449BF8-B369-4B99-908C-E4DE22253B2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E7DC02-CF10-4D8A-BAF2-CA3BD0DF728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C13C2A5-4CF0-4C33-A18B-722AD87F04DB}">
      <dgm:prSet phldrT="[Texto]"/>
      <dgm:spPr/>
      <dgm:t>
        <a:bodyPr/>
        <a:lstStyle/>
        <a:p>
          <a:r>
            <a:rPr lang="es-MX" dirty="0"/>
            <a:t>PÓDIUM</a:t>
          </a:r>
        </a:p>
      </dgm:t>
    </dgm:pt>
    <dgm:pt modelId="{73CA3E90-5EA0-40F8-90C4-4461847CADDF}" type="parTrans" cxnId="{A06254C4-900E-4D6C-931A-3531275B10D7}">
      <dgm:prSet/>
      <dgm:spPr/>
      <dgm:t>
        <a:bodyPr/>
        <a:lstStyle/>
        <a:p>
          <a:endParaRPr lang="es-MX"/>
        </a:p>
      </dgm:t>
    </dgm:pt>
    <dgm:pt modelId="{C9295DD4-EF8A-44C8-A0FD-9D87BB30A0E7}" type="sibTrans" cxnId="{A06254C4-900E-4D6C-931A-3531275B10D7}">
      <dgm:prSet/>
      <dgm:spPr/>
      <dgm:t>
        <a:bodyPr/>
        <a:lstStyle/>
        <a:p>
          <a:endParaRPr lang="es-MX"/>
        </a:p>
      </dgm:t>
    </dgm:pt>
    <dgm:pt modelId="{DD25F391-E572-42B0-AF5B-F038DE557B8D}">
      <dgm:prSet/>
      <dgm:spPr/>
      <dgm:t>
        <a:bodyPr/>
        <a:lstStyle/>
        <a:p>
          <a:r>
            <a:rPr lang="es-MX"/>
            <a:t>DESPACHADORES PLÁSTICOS</a:t>
          </a:r>
          <a:endParaRPr lang="es-MX" dirty="0"/>
        </a:p>
      </dgm:t>
    </dgm:pt>
    <dgm:pt modelId="{2EAB5DED-1AD7-4AF0-9F1D-B7D2E8621586}" type="parTrans" cxnId="{E61D0B4A-22F5-43DB-82DE-C3BE3D38313B}">
      <dgm:prSet/>
      <dgm:spPr/>
      <dgm:t>
        <a:bodyPr/>
        <a:lstStyle/>
        <a:p>
          <a:endParaRPr lang="es-MX"/>
        </a:p>
      </dgm:t>
    </dgm:pt>
    <dgm:pt modelId="{9789B091-B701-4F29-8AED-935C4F8CBF07}" type="sibTrans" cxnId="{E61D0B4A-22F5-43DB-82DE-C3BE3D38313B}">
      <dgm:prSet/>
      <dgm:spPr/>
      <dgm:t>
        <a:bodyPr/>
        <a:lstStyle/>
        <a:p>
          <a:endParaRPr lang="es-MX"/>
        </a:p>
      </dgm:t>
    </dgm:pt>
    <dgm:pt modelId="{B4577630-56B7-41B1-9131-C5F910C2B605}">
      <dgm:prSet/>
      <dgm:spPr/>
      <dgm:t>
        <a:bodyPr/>
        <a:lstStyle/>
        <a:p>
          <a:r>
            <a:rPr lang="es-MX"/>
            <a:t>BOMBA DE AGUA </a:t>
          </a:r>
          <a:endParaRPr lang="es-MX" dirty="0"/>
        </a:p>
      </dgm:t>
    </dgm:pt>
    <dgm:pt modelId="{5CA5B24D-79CA-4CF3-88B1-3DB94A050D2D}" type="parTrans" cxnId="{543A3E42-745F-4E7D-B26D-0622808627DE}">
      <dgm:prSet/>
      <dgm:spPr/>
      <dgm:t>
        <a:bodyPr/>
        <a:lstStyle/>
        <a:p>
          <a:endParaRPr lang="es-MX"/>
        </a:p>
      </dgm:t>
    </dgm:pt>
    <dgm:pt modelId="{9A1C0215-46A1-4F78-9A87-80B48E3883B5}" type="sibTrans" cxnId="{543A3E42-745F-4E7D-B26D-0622808627DE}">
      <dgm:prSet/>
      <dgm:spPr/>
      <dgm:t>
        <a:bodyPr/>
        <a:lstStyle/>
        <a:p>
          <a:endParaRPr lang="es-MX"/>
        </a:p>
      </dgm:t>
    </dgm:pt>
    <dgm:pt modelId="{9027B8AE-1B05-44A9-8A69-4D7384503EF7}">
      <dgm:prSet/>
      <dgm:spPr/>
      <dgm:t>
        <a:bodyPr/>
        <a:lstStyle/>
        <a:p>
          <a:r>
            <a:rPr lang="es-MX"/>
            <a:t>MANTENIMIENTO SISTERNA </a:t>
          </a:r>
          <a:endParaRPr lang="es-MX" dirty="0"/>
        </a:p>
      </dgm:t>
    </dgm:pt>
    <dgm:pt modelId="{DB2610AF-56FE-4779-9C79-F810E0C15B1F}" type="parTrans" cxnId="{11106E85-A82D-4C2B-AC24-2248D8453CC7}">
      <dgm:prSet/>
      <dgm:spPr/>
      <dgm:t>
        <a:bodyPr/>
        <a:lstStyle/>
        <a:p>
          <a:endParaRPr lang="es-MX"/>
        </a:p>
      </dgm:t>
    </dgm:pt>
    <dgm:pt modelId="{02827E25-DE54-4FE5-84C2-7C699A4A5310}" type="sibTrans" cxnId="{11106E85-A82D-4C2B-AC24-2248D8453CC7}">
      <dgm:prSet/>
      <dgm:spPr/>
      <dgm:t>
        <a:bodyPr/>
        <a:lstStyle/>
        <a:p>
          <a:endParaRPr lang="es-MX"/>
        </a:p>
      </dgm:t>
    </dgm:pt>
    <dgm:pt modelId="{6F974BF8-2489-42ED-B184-EE4E312E2B87}">
      <dgm:prSet/>
      <dgm:spPr/>
      <dgm:t>
        <a:bodyPr/>
        <a:lstStyle/>
        <a:p>
          <a:r>
            <a:rPr lang="es-MX"/>
            <a:t>SEÑALAMIENTOS</a:t>
          </a:r>
          <a:endParaRPr lang="es-MX" dirty="0"/>
        </a:p>
      </dgm:t>
    </dgm:pt>
    <dgm:pt modelId="{22651EF0-B775-47E0-86E4-C252BB35AA14}" type="parTrans" cxnId="{CDA2980E-CA6F-49F0-91E4-2F47475887FC}">
      <dgm:prSet/>
      <dgm:spPr/>
      <dgm:t>
        <a:bodyPr/>
        <a:lstStyle/>
        <a:p>
          <a:endParaRPr lang="es-MX"/>
        </a:p>
      </dgm:t>
    </dgm:pt>
    <dgm:pt modelId="{AAD990F7-718C-4535-9237-0416934FDAA7}" type="sibTrans" cxnId="{CDA2980E-CA6F-49F0-91E4-2F47475887FC}">
      <dgm:prSet/>
      <dgm:spPr/>
      <dgm:t>
        <a:bodyPr/>
        <a:lstStyle/>
        <a:p>
          <a:endParaRPr lang="es-MX"/>
        </a:p>
      </dgm:t>
    </dgm:pt>
    <dgm:pt modelId="{6582B9F0-A556-4F38-B973-D9E7A566C746}">
      <dgm:prSet/>
      <dgm:spPr/>
      <dgm:t>
        <a:bodyPr/>
        <a:lstStyle/>
        <a:p>
          <a:r>
            <a:rPr lang="es-MX"/>
            <a:t>PEDESTALES DESPACHADORES</a:t>
          </a:r>
          <a:endParaRPr lang="es-MX" dirty="0"/>
        </a:p>
      </dgm:t>
    </dgm:pt>
    <dgm:pt modelId="{86BC0BFE-6044-45BC-AD46-4CEF4719F43C}" type="parTrans" cxnId="{207A8C0D-DD9D-4CDF-B314-EEEEA4FB43A1}">
      <dgm:prSet/>
      <dgm:spPr/>
      <dgm:t>
        <a:bodyPr/>
        <a:lstStyle/>
        <a:p>
          <a:endParaRPr lang="es-MX"/>
        </a:p>
      </dgm:t>
    </dgm:pt>
    <dgm:pt modelId="{E302CF15-C08B-417C-99EE-42683247E800}" type="sibTrans" cxnId="{207A8C0D-DD9D-4CDF-B314-EEEEA4FB43A1}">
      <dgm:prSet/>
      <dgm:spPr/>
      <dgm:t>
        <a:bodyPr/>
        <a:lstStyle/>
        <a:p>
          <a:endParaRPr lang="es-MX"/>
        </a:p>
      </dgm:t>
    </dgm:pt>
    <dgm:pt modelId="{6202E983-FC4F-4E64-88EE-AE1299711E98}">
      <dgm:prSet/>
      <dgm:spPr/>
      <dgm:t>
        <a:bodyPr/>
        <a:lstStyle/>
        <a:p>
          <a:r>
            <a:rPr lang="es-MX"/>
            <a:t>UNIFORMES PARA PERSONAL DE SERVICIOS GENERALES</a:t>
          </a:r>
          <a:endParaRPr lang="es-MX" dirty="0"/>
        </a:p>
      </dgm:t>
    </dgm:pt>
    <dgm:pt modelId="{F721AAFA-EFA5-4A8A-9EC2-C117414E97C5}" type="parTrans" cxnId="{36AB789A-AAD9-4D48-B229-C8D1534C2EF7}">
      <dgm:prSet/>
      <dgm:spPr/>
      <dgm:t>
        <a:bodyPr/>
        <a:lstStyle/>
        <a:p>
          <a:endParaRPr lang="es-MX"/>
        </a:p>
      </dgm:t>
    </dgm:pt>
    <dgm:pt modelId="{A3531FED-EDD7-41EB-B5BF-0E41E38345E2}" type="sibTrans" cxnId="{36AB789A-AAD9-4D48-B229-C8D1534C2EF7}">
      <dgm:prSet/>
      <dgm:spPr/>
      <dgm:t>
        <a:bodyPr/>
        <a:lstStyle/>
        <a:p>
          <a:endParaRPr lang="es-MX"/>
        </a:p>
      </dgm:t>
    </dgm:pt>
    <dgm:pt modelId="{4A2839E8-51DF-47F1-B5C4-119DC21727CD}" type="pres">
      <dgm:prSet presAssocID="{3BE7DC02-CF10-4D8A-BAF2-CA3BD0DF7281}" presName="Name0" presStyleCnt="0">
        <dgm:presLayoutVars>
          <dgm:chMax val="7"/>
          <dgm:chPref val="7"/>
          <dgm:dir/>
        </dgm:presLayoutVars>
      </dgm:prSet>
      <dgm:spPr/>
    </dgm:pt>
    <dgm:pt modelId="{CDB4A304-76C1-408C-950A-938049A3420C}" type="pres">
      <dgm:prSet presAssocID="{3BE7DC02-CF10-4D8A-BAF2-CA3BD0DF7281}" presName="Name1" presStyleCnt="0"/>
      <dgm:spPr/>
    </dgm:pt>
    <dgm:pt modelId="{B2BD7B57-F415-4E4A-8E6F-FF10EC9A1C21}" type="pres">
      <dgm:prSet presAssocID="{3BE7DC02-CF10-4D8A-BAF2-CA3BD0DF7281}" presName="cycle" presStyleCnt="0"/>
      <dgm:spPr/>
    </dgm:pt>
    <dgm:pt modelId="{BB929C3A-D16D-47AE-9C4B-7D1F7D6140DB}" type="pres">
      <dgm:prSet presAssocID="{3BE7DC02-CF10-4D8A-BAF2-CA3BD0DF7281}" presName="srcNode" presStyleLbl="node1" presStyleIdx="0" presStyleCnt="7"/>
      <dgm:spPr/>
    </dgm:pt>
    <dgm:pt modelId="{AC1A9360-913C-4CCC-BC33-B5C1CB8E1638}" type="pres">
      <dgm:prSet presAssocID="{3BE7DC02-CF10-4D8A-BAF2-CA3BD0DF7281}" presName="conn" presStyleLbl="parChTrans1D2" presStyleIdx="0" presStyleCnt="1"/>
      <dgm:spPr/>
    </dgm:pt>
    <dgm:pt modelId="{DA9AFDE2-6FDD-4264-A0C4-28042BAFDD4B}" type="pres">
      <dgm:prSet presAssocID="{3BE7DC02-CF10-4D8A-BAF2-CA3BD0DF7281}" presName="extraNode" presStyleLbl="node1" presStyleIdx="0" presStyleCnt="7"/>
      <dgm:spPr/>
    </dgm:pt>
    <dgm:pt modelId="{6938A9DE-ECA7-49D1-BE4B-928DC85BAB9B}" type="pres">
      <dgm:prSet presAssocID="{3BE7DC02-CF10-4D8A-BAF2-CA3BD0DF7281}" presName="dstNode" presStyleLbl="node1" presStyleIdx="0" presStyleCnt="7"/>
      <dgm:spPr/>
    </dgm:pt>
    <dgm:pt modelId="{2FD8BF80-0111-472A-83F0-3C1DEC4831AE}" type="pres">
      <dgm:prSet presAssocID="{9C13C2A5-4CF0-4C33-A18B-722AD87F04DB}" presName="text_1" presStyleLbl="node1" presStyleIdx="0" presStyleCnt="7">
        <dgm:presLayoutVars>
          <dgm:bulletEnabled val="1"/>
        </dgm:presLayoutVars>
      </dgm:prSet>
      <dgm:spPr/>
    </dgm:pt>
    <dgm:pt modelId="{3DCB9FEA-0DF4-47F2-B435-810BCBFBA0B5}" type="pres">
      <dgm:prSet presAssocID="{9C13C2A5-4CF0-4C33-A18B-722AD87F04DB}" presName="accent_1" presStyleCnt="0"/>
      <dgm:spPr/>
    </dgm:pt>
    <dgm:pt modelId="{97539B13-CC58-4EE1-B49F-0107136B28E5}" type="pres">
      <dgm:prSet presAssocID="{9C13C2A5-4CF0-4C33-A18B-722AD87F04DB}" presName="accentRepeatNode" presStyleLbl="solidFgAcc1" presStyleIdx="0" presStyleCnt="7"/>
      <dgm:spPr/>
    </dgm:pt>
    <dgm:pt modelId="{7FCBF36E-BDA7-4BAA-8307-F0F34629E2E5}" type="pres">
      <dgm:prSet presAssocID="{DD25F391-E572-42B0-AF5B-F038DE557B8D}" presName="text_2" presStyleLbl="node1" presStyleIdx="1" presStyleCnt="7">
        <dgm:presLayoutVars>
          <dgm:bulletEnabled val="1"/>
        </dgm:presLayoutVars>
      </dgm:prSet>
      <dgm:spPr/>
    </dgm:pt>
    <dgm:pt modelId="{4870372B-2F2E-43DC-8C66-93A7495C00A6}" type="pres">
      <dgm:prSet presAssocID="{DD25F391-E572-42B0-AF5B-F038DE557B8D}" presName="accent_2" presStyleCnt="0"/>
      <dgm:spPr/>
    </dgm:pt>
    <dgm:pt modelId="{2C165E35-A660-4412-9FF4-70D45434C20C}" type="pres">
      <dgm:prSet presAssocID="{DD25F391-E572-42B0-AF5B-F038DE557B8D}" presName="accentRepeatNode" presStyleLbl="solidFgAcc1" presStyleIdx="1" presStyleCnt="7"/>
      <dgm:spPr/>
    </dgm:pt>
    <dgm:pt modelId="{159CC12A-BC2C-4549-97EA-14CFC60DD1D6}" type="pres">
      <dgm:prSet presAssocID="{B4577630-56B7-41B1-9131-C5F910C2B605}" presName="text_3" presStyleLbl="node1" presStyleIdx="2" presStyleCnt="7">
        <dgm:presLayoutVars>
          <dgm:bulletEnabled val="1"/>
        </dgm:presLayoutVars>
      </dgm:prSet>
      <dgm:spPr/>
    </dgm:pt>
    <dgm:pt modelId="{888A2D5C-57FE-417F-BC35-9577AD72EBF3}" type="pres">
      <dgm:prSet presAssocID="{B4577630-56B7-41B1-9131-C5F910C2B605}" presName="accent_3" presStyleCnt="0"/>
      <dgm:spPr/>
    </dgm:pt>
    <dgm:pt modelId="{C9929962-C519-4602-A288-74B37C65C31E}" type="pres">
      <dgm:prSet presAssocID="{B4577630-56B7-41B1-9131-C5F910C2B605}" presName="accentRepeatNode" presStyleLbl="solidFgAcc1" presStyleIdx="2" presStyleCnt="7"/>
      <dgm:spPr/>
    </dgm:pt>
    <dgm:pt modelId="{8C7FC268-A1A8-4AF0-A398-7B0641F13843}" type="pres">
      <dgm:prSet presAssocID="{9027B8AE-1B05-44A9-8A69-4D7384503EF7}" presName="text_4" presStyleLbl="node1" presStyleIdx="3" presStyleCnt="7">
        <dgm:presLayoutVars>
          <dgm:bulletEnabled val="1"/>
        </dgm:presLayoutVars>
      </dgm:prSet>
      <dgm:spPr/>
    </dgm:pt>
    <dgm:pt modelId="{C6626F2E-0D24-44CD-84FF-F30E69D832CF}" type="pres">
      <dgm:prSet presAssocID="{9027B8AE-1B05-44A9-8A69-4D7384503EF7}" presName="accent_4" presStyleCnt="0"/>
      <dgm:spPr/>
    </dgm:pt>
    <dgm:pt modelId="{5AC81D5F-9A74-4B14-8F54-87133778C806}" type="pres">
      <dgm:prSet presAssocID="{9027B8AE-1B05-44A9-8A69-4D7384503EF7}" presName="accentRepeatNode" presStyleLbl="solidFgAcc1" presStyleIdx="3" presStyleCnt="7"/>
      <dgm:spPr/>
    </dgm:pt>
    <dgm:pt modelId="{628096E4-E67B-4D4A-934E-6A8011425073}" type="pres">
      <dgm:prSet presAssocID="{6F974BF8-2489-42ED-B184-EE4E312E2B87}" presName="text_5" presStyleLbl="node1" presStyleIdx="4" presStyleCnt="7">
        <dgm:presLayoutVars>
          <dgm:bulletEnabled val="1"/>
        </dgm:presLayoutVars>
      </dgm:prSet>
      <dgm:spPr/>
    </dgm:pt>
    <dgm:pt modelId="{2165C6C7-AF40-4095-8FF1-66D306CAB4DF}" type="pres">
      <dgm:prSet presAssocID="{6F974BF8-2489-42ED-B184-EE4E312E2B87}" presName="accent_5" presStyleCnt="0"/>
      <dgm:spPr/>
    </dgm:pt>
    <dgm:pt modelId="{76D33E70-4AF4-4C77-A268-2A3BF8B523E7}" type="pres">
      <dgm:prSet presAssocID="{6F974BF8-2489-42ED-B184-EE4E312E2B87}" presName="accentRepeatNode" presStyleLbl="solidFgAcc1" presStyleIdx="4" presStyleCnt="7"/>
      <dgm:spPr/>
    </dgm:pt>
    <dgm:pt modelId="{47669647-7C38-4BA5-BBF8-1B5012B552FB}" type="pres">
      <dgm:prSet presAssocID="{6582B9F0-A556-4F38-B973-D9E7A566C746}" presName="text_6" presStyleLbl="node1" presStyleIdx="5" presStyleCnt="7">
        <dgm:presLayoutVars>
          <dgm:bulletEnabled val="1"/>
        </dgm:presLayoutVars>
      </dgm:prSet>
      <dgm:spPr/>
    </dgm:pt>
    <dgm:pt modelId="{E70462F5-A001-405E-AF84-2B44CA50586D}" type="pres">
      <dgm:prSet presAssocID="{6582B9F0-A556-4F38-B973-D9E7A566C746}" presName="accent_6" presStyleCnt="0"/>
      <dgm:spPr/>
    </dgm:pt>
    <dgm:pt modelId="{FACF8CD6-9F8C-49CF-ACBF-5C32B9462B48}" type="pres">
      <dgm:prSet presAssocID="{6582B9F0-A556-4F38-B973-D9E7A566C746}" presName="accentRepeatNode" presStyleLbl="solidFgAcc1" presStyleIdx="5" presStyleCnt="7"/>
      <dgm:spPr/>
    </dgm:pt>
    <dgm:pt modelId="{3C8B87B9-9FA3-4CF5-B88D-88C207B60231}" type="pres">
      <dgm:prSet presAssocID="{6202E983-FC4F-4E64-88EE-AE1299711E98}" presName="text_7" presStyleLbl="node1" presStyleIdx="6" presStyleCnt="7">
        <dgm:presLayoutVars>
          <dgm:bulletEnabled val="1"/>
        </dgm:presLayoutVars>
      </dgm:prSet>
      <dgm:spPr/>
    </dgm:pt>
    <dgm:pt modelId="{FB9F38E2-148E-4C6E-BCCE-73468106B102}" type="pres">
      <dgm:prSet presAssocID="{6202E983-FC4F-4E64-88EE-AE1299711E98}" presName="accent_7" presStyleCnt="0"/>
      <dgm:spPr/>
    </dgm:pt>
    <dgm:pt modelId="{A6EB304F-4F2C-4843-85F7-4D9D5ECAED1A}" type="pres">
      <dgm:prSet presAssocID="{6202E983-FC4F-4E64-88EE-AE1299711E98}" presName="accentRepeatNode" presStyleLbl="solidFgAcc1" presStyleIdx="6" presStyleCnt="7"/>
      <dgm:spPr/>
    </dgm:pt>
  </dgm:ptLst>
  <dgm:cxnLst>
    <dgm:cxn modelId="{782F650A-C7E9-4B7B-9B27-0B6494583C3B}" type="presOf" srcId="{9027B8AE-1B05-44A9-8A69-4D7384503EF7}" destId="{8C7FC268-A1A8-4AF0-A398-7B0641F13843}" srcOrd="0" destOrd="0" presId="urn:microsoft.com/office/officeart/2008/layout/VerticalCurvedList"/>
    <dgm:cxn modelId="{207A8C0D-DD9D-4CDF-B314-EEEEA4FB43A1}" srcId="{3BE7DC02-CF10-4D8A-BAF2-CA3BD0DF7281}" destId="{6582B9F0-A556-4F38-B973-D9E7A566C746}" srcOrd="5" destOrd="0" parTransId="{86BC0BFE-6044-45BC-AD46-4CEF4719F43C}" sibTransId="{E302CF15-C08B-417C-99EE-42683247E800}"/>
    <dgm:cxn modelId="{CDA2980E-CA6F-49F0-91E4-2F47475887FC}" srcId="{3BE7DC02-CF10-4D8A-BAF2-CA3BD0DF7281}" destId="{6F974BF8-2489-42ED-B184-EE4E312E2B87}" srcOrd="4" destOrd="0" parTransId="{22651EF0-B775-47E0-86E4-C252BB35AA14}" sibTransId="{AAD990F7-718C-4535-9237-0416934FDAA7}"/>
    <dgm:cxn modelId="{2C9DFF1B-3B34-4174-B9C3-35CA5346926E}" type="presOf" srcId="{6582B9F0-A556-4F38-B973-D9E7A566C746}" destId="{47669647-7C38-4BA5-BBF8-1B5012B552FB}" srcOrd="0" destOrd="0" presId="urn:microsoft.com/office/officeart/2008/layout/VerticalCurvedList"/>
    <dgm:cxn modelId="{F563FB22-465E-459C-92A8-9F70107AE698}" type="presOf" srcId="{6F974BF8-2489-42ED-B184-EE4E312E2B87}" destId="{628096E4-E67B-4D4A-934E-6A8011425073}" srcOrd="0" destOrd="0" presId="urn:microsoft.com/office/officeart/2008/layout/VerticalCurvedList"/>
    <dgm:cxn modelId="{543A3E42-745F-4E7D-B26D-0622808627DE}" srcId="{3BE7DC02-CF10-4D8A-BAF2-CA3BD0DF7281}" destId="{B4577630-56B7-41B1-9131-C5F910C2B605}" srcOrd="2" destOrd="0" parTransId="{5CA5B24D-79CA-4CF3-88B1-3DB94A050D2D}" sibTransId="{9A1C0215-46A1-4F78-9A87-80B48E3883B5}"/>
    <dgm:cxn modelId="{E61D0B4A-22F5-43DB-82DE-C3BE3D38313B}" srcId="{3BE7DC02-CF10-4D8A-BAF2-CA3BD0DF7281}" destId="{DD25F391-E572-42B0-AF5B-F038DE557B8D}" srcOrd="1" destOrd="0" parTransId="{2EAB5DED-1AD7-4AF0-9F1D-B7D2E8621586}" sibTransId="{9789B091-B701-4F29-8AED-935C4F8CBF07}"/>
    <dgm:cxn modelId="{11106E85-A82D-4C2B-AC24-2248D8453CC7}" srcId="{3BE7DC02-CF10-4D8A-BAF2-CA3BD0DF7281}" destId="{9027B8AE-1B05-44A9-8A69-4D7384503EF7}" srcOrd="3" destOrd="0" parTransId="{DB2610AF-56FE-4779-9C79-F810E0C15B1F}" sibTransId="{02827E25-DE54-4FE5-84C2-7C699A4A5310}"/>
    <dgm:cxn modelId="{3D06B887-E8FD-4AE3-9949-722676F64D4E}" type="presOf" srcId="{C9295DD4-EF8A-44C8-A0FD-9D87BB30A0E7}" destId="{AC1A9360-913C-4CCC-BC33-B5C1CB8E1638}" srcOrd="0" destOrd="0" presId="urn:microsoft.com/office/officeart/2008/layout/VerticalCurvedList"/>
    <dgm:cxn modelId="{A6B3A794-E35E-4482-A37B-6256FC49A3CF}" type="presOf" srcId="{DD25F391-E572-42B0-AF5B-F038DE557B8D}" destId="{7FCBF36E-BDA7-4BAA-8307-F0F34629E2E5}" srcOrd="0" destOrd="0" presId="urn:microsoft.com/office/officeart/2008/layout/VerticalCurvedList"/>
    <dgm:cxn modelId="{36AB789A-AAD9-4D48-B229-C8D1534C2EF7}" srcId="{3BE7DC02-CF10-4D8A-BAF2-CA3BD0DF7281}" destId="{6202E983-FC4F-4E64-88EE-AE1299711E98}" srcOrd="6" destOrd="0" parTransId="{F721AAFA-EFA5-4A8A-9EC2-C117414E97C5}" sibTransId="{A3531FED-EDD7-41EB-B5BF-0E41E38345E2}"/>
    <dgm:cxn modelId="{4E2F099C-6B12-495A-92EC-36070AA00574}" type="presOf" srcId="{3BE7DC02-CF10-4D8A-BAF2-CA3BD0DF7281}" destId="{4A2839E8-51DF-47F1-B5C4-119DC21727CD}" srcOrd="0" destOrd="0" presId="urn:microsoft.com/office/officeart/2008/layout/VerticalCurvedList"/>
    <dgm:cxn modelId="{A06254C4-900E-4D6C-931A-3531275B10D7}" srcId="{3BE7DC02-CF10-4D8A-BAF2-CA3BD0DF7281}" destId="{9C13C2A5-4CF0-4C33-A18B-722AD87F04DB}" srcOrd="0" destOrd="0" parTransId="{73CA3E90-5EA0-40F8-90C4-4461847CADDF}" sibTransId="{C9295DD4-EF8A-44C8-A0FD-9D87BB30A0E7}"/>
    <dgm:cxn modelId="{5C8354E9-9116-4E8F-A78C-56487437EC13}" type="presOf" srcId="{B4577630-56B7-41B1-9131-C5F910C2B605}" destId="{159CC12A-BC2C-4549-97EA-14CFC60DD1D6}" srcOrd="0" destOrd="0" presId="urn:microsoft.com/office/officeart/2008/layout/VerticalCurvedList"/>
    <dgm:cxn modelId="{EF8BD2ED-0DA1-4C4B-8008-92051E7A92B4}" type="presOf" srcId="{6202E983-FC4F-4E64-88EE-AE1299711E98}" destId="{3C8B87B9-9FA3-4CF5-B88D-88C207B60231}" srcOrd="0" destOrd="0" presId="urn:microsoft.com/office/officeart/2008/layout/VerticalCurvedList"/>
    <dgm:cxn modelId="{1B7F03FD-1DCA-47D5-84EA-2EDF4EFBEF98}" type="presOf" srcId="{9C13C2A5-4CF0-4C33-A18B-722AD87F04DB}" destId="{2FD8BF80-0111-472A-83F0-3C1DEC4831AE}" srcOrd="0" destOrd="0" presId="urn:microsoft.com/office/officeart/2008/layout/VerticalCurvedList"/>
    <dgm:cxn modelId="{4924D9E9-70E5-4030-874C-3F0BD2346C62}" type="presParOf" srcId="{4A2839E8-51DF-47F1-B5C4-119DC21727CD}" destId="{CDB4A304-76C1-408C-950A-938049A3420C}" srcOrd="0" destOrd="0" presId="urn:microsoft.com/office/officeart/2008/layout/VerticalCurvedList"/>
    <dgm:cxn modelId="{6EAA563F-9C6F-4C04-B23B-3673EA590552}" type="presParOf" srcId="{CDB4A304-76C1-408C-950A-938049A3420C}" destId="{B2BD7B57-F415-4E4A-8E6F-FF10EC9A1C21}" srcOrd="0" destOrd="0" presId="urn:microsoft.com/office/officeart/2008/layout/VerticalCurvedList"/>
    <dgm:cxn modelId="{D8D6BABD-EF8E-4339-AAD5-A8A664344E04}" type="presParOf" srcId="{B2BD7B57-F415-4E4A-8E6F-FF10EC9A1C21}" destId="{BB929C3A-D16D-47AE-9C4B-7D1F7D6140DB}" srcOrd="0" destOrd="0" presId="urn:microsoft.com/office/officeart/2008/layout/VerticalCurvedList"/>
    <dgm:cxn modelId="{A42AD4B0-7A56-417A-AB40-5FDE7FCF75AF}" type="presParOf" srcId="{B2BD7B57-F415-4E4A-8E6F-FF10EC9A1C21}" destId="{AC1A9360-913C-4CCC-BC33-B5C1CB8E1638}" srcOrd="1" destOrd="0" presId="urn:microsoft.com/office/officeart/2008/layout/VerticalCurvedList"/>
    <dgm:cxn modelId="{B0A988AE-5FE8-40E9-933A-5990B59592EF}" type="presParOf" srcId="{B2BD7B57-F415-4E4A-8E6F-FF10EC9A1C21}" destId="{DA9AFDE2-6FDD-4264-A0C4-28042BAFDD4B}" srcOrd="2" destOrd="0" presId="urn:microsoft.com/office/officeart/2008/layout/VerticalCurvedList"/>
    <dgm:cxn modelId="{805AB1FF-C325-4C95-8391-4B34520A547D}" type="presParOf" srcId="{B2BD7B57-F415-4E4A-8E6F-FF10EC9A1C21}" destId="{6938A9DE-ECA7-49D1-BE4B-928DC85BAB9B}" srcOrd="3" destOrd="0" presId="urn:microsoft.com/office/officeart/2008/layout/VerticalCurvedList"/>
    <dgm:cxn modelId="{D8ADCF37-8B84-4360-B8B6-3682333B4BBE}" type="presParOf" srcId="{CDB4A304-76C1-408C-950A-938049A3420C}" destId="{2FD8BF80-0111-472A-83F0-3C1DEC4831AE}" srcOrd="1" destOrd="0" presId="urn:microsoft.com/office/officeart/2008/layout/VerticalCurvedList"/>
    <dgm:cxn modelId="{8DE458AB-96A7-453C-982E-C46360AB48AC}" type="presParOf" srcId="{CDB4A304-76C1-408C-950A-938049A3420C}" destId="{3DCB9FEA-0DF4-47F2-B435-810BCBFBA0B5}" srcOrd="2" destOrd="0" presId="urn:microsoft.com/office/officeart/2008/layout/VerticalCurvedList"/>
    <dgm:cxn modelId="{2215B414-AA39-4BEF-81CB-BB9E18D89C6D}" type="presParOf" srcId="{3DCB9FEA-0DF4-47F2-B435-810BCBFBA0B5}" destId="{97539B13-CC58-4EE1-B49F-0107136B28E5}" srcOrd="0" destOrd="0" presId="urn:microsoft.com/office/officeart/2008/layout/VerticalCurvedList"/>
    <dgm:cxn modelId="{C3BBD948-81AD-4616-AEB3-667A86F6889E}" type="presParOf" srcId="{CDB4A304-76C1-408C-950A-938049A3420C}" destId="{7FCBF36E-BDA7-4BAA-8307-F0F34629E2E5}" srcOrd="3" destOrd="0" presId="urn:microsoft.com/office/officeart/2008/layout/VerticalCurvedList"/>
    <dgm:cxn modelId="{5D4560F5-9CD9-4826-AC8E-925676464E04}" type="presParOf" srcId="{CDB4A304-76C1-408C-950A-938049A3420C}" destId="{4870372B-2F2E-43DC-8C66-93A7495C00A6}" srcOrd="4" destOrd="0" presId="urn:microsoft.com/office/officeart/2008/layout/VerticalCurvedList"/>
    <dgm:cxn modelId="{02FEB6F9-B61D-4233-B877-D4995AAA86B8}" type="presParOf" srcId="{4870372B-2F2E-43DC-8C66-93A7495C00A6}" destId="{2C165E35-A660-4412-9FF4-70D45434C20C}" srcOrd="0" destOrd="0" presId="urn:microsoft.com/office/officeart/2008/layout/VerticalCurvedList"/>
    <dgm:cxn modelId="{19A3D6A8-58F0-4721-A08A-BC6C9A668BE9}" type="presParOf" srcId="{CDB4A304-76C1-408C-950A-938049A3420C}" destId="{159CC12A-BC2C-4549-97EA-14CFC60DD1D6}" srcOrd="5" destOrd="0" presId="urn:microsoft.com/office/officeart/2008/layout/VerticalCurvedList"/>
    <dgm:cxn modelId="{9A1538FA-C02E-4D69-939B-28B3C430FE21}" type="presParOf" srcId="{CDB4A304-76C1-408C-950A-938049A3420C}" destId="{888A2D5C-57FE-417F-BC35-9577AD72EBF3}" srcOrd="6" destOrd="0" presId="urn:microsoft.com/office/officeart/2008/layout/VerticalCurvedList"/>
    <dgm:cxn modelId="{FE6FB893-3B8B-4B5F-B4AF-843AAF0A87E7}" type="presParOf" srcId="{888A2D5C-57FE-417F-BC35-9577AD72EBF3}" destId="{C9929962-C519-4602-A288-74B37C65C31E}" srcOrd="0" destOrd="0" presId="urn:microsoft.com/office/officeart/2008/layout/VerticalCurvedList"/>
    <dgm:cxn modelId="{0EE5D4DA-3E3F-407D-AA32-4F8C5A2BE08C}" type="presParOf" srcId="{CDB4A304-76C1-408C-950A-938049A3420C}" destId="{8C7FC268-A1A8-4AF0-A398-7B0641F13843}" srcOrd="7" destOrd="0" presId="urn:microsoft.com/office/officeart/2008/layout/VerticalCurvedList"/>
    <dgm:cxn modelId="{881A4B4E-AA04-4DB6-8A7C-E417AFAB1460}" type="presParOf" srcId="{CDB4A304-76C1-408C-950A-938049A3420C}" destId="{C6626F2E-0D24-44CD-84FF-F30E69D832CF}" srcOrd="8" destOrd="0" presId="urn:microsoft.com/office/officeart/2008/layout/VerticalCurvedList"/>
    <dgm:cxn modelId="{6B7DE177-4848-49EA-AC72-B2F599C3ED6C}" type="presParOf" srcId="{C6626F2E-0D24-44CD-84FF-F30E69D832CF}" destId="{5AC81D5F-9A74-4B14-8F54-87133778C806}" srcOrd="0" destOrd="0" presId="urn:microsoft.com/office/officeart/2008/layout/VerticalCurvedList"/>
    <dgm:cxn modelId="{2456E8D6-5A16-4E6D-BDC5-43D3315D2EF1}" type="presParOf" srcId="{CDB4A304-76C1-408C-950A-938049A3420C}" destId="{628096E4-E67B-4D4A-934E-6A8011425073}" srcOrd="9" destOrd="0" presId="urn:microsoft.com/office/officeart/2008/layout/VerticalCurvedList"/>
    <dgm:cxn modelId="{7CC62318-1CF6-4887-8AEF-D041F20F54EC}" type="presParOf" srcId="{CDB4A304-76C1-408C-950A-938049A3420C}" destId="{2165C6C7-AF40-4095-8FF1-66D306CAB4DF}" srcOrd="10" destOrd="0" presId="urn:microsoft.com/office/officeart/2008/layout/VerticalCurvedList"/>
    <dgm:cxn modelId="{FDAF6CC8-4B4A-4D2B-837E-03B700369742}" type="presParOf" srcId="{2165C6C7-AF40-4095-8FF1-66D306CAB4DF}" destId="{76D33E70-4AF4-4C77-A268-2A3BF8B523E7}" srcOrd="0" destOrd="0" presId="urn:microsoft.com/office/officeart/2008/layout/VerticalCurvedList"/>
    <dgm:cxn modelId="{1D67EE6A-DBCE-4754-A59A-E5AFCEC8334B}" type="presParOf" srcId="{CDB4A304-76C1-408C-950A-938049A3420C}" destId="{47669647-7C38-4BA5-BBF8-1B5012B552FB}" srcOrd="11" destOrd="0" presId="urn:microsoft.com/office/officeart/2008/layout/VerticalCurvedList"/>
    <dgm:cxn modelId="{0C17C03B-1A4B-40D5-A135-200DA309CB1C}" type="presParOf" srcId="{CDB4A304-76C1-408C-950A-938049A3420C}" destId="{E70462F5-A001-405E-AF84-2B44CA50586D}" srcOrd="12" destOrd="0" presId="urn:microsoft.com/office/officeart/2008/layout/VerticalCurvedList"/>
    <dgm:cxn modelId="{F7CD21B9-C075-44D3-83C3-F103B87CB1BB}" type="presParOf" srcId="{E70462F5-A001-405E-AF84-2B44CA50586D}" destId="{FACF8CD6-9F8C-49CF-ACBF-5C32B9462B48}" srcOrd="0" destOrd="0" presId="urn:microsoft.com/office/officeart/2008/layout/VerticalCurvedList"/>
    <dgm:cxn modelId="{AD6FD834-D652-460D-9CB9-ABD626DDAFE8}" type="presParOf" srcId="{CDB4A304-76C1-408C-950A-938049A3420C}" destId="{3C8B87B9-9FA3-4CF5-B88D-88C207B60231}" srcOrd="13" destOrd="0" presId="urn:microsoft.com/office/officeart/2008/layout/VerticalCurvedList"/>
    <dgm:cxn modelId="{4FAA3B33-C6F7-42AD-AA48-48E175F47590}" type="presParOf" srcId="{CDB4A304-76C1-408C-950A-938049A3420C}" destId="{FB9F38E2-148E-4C6E-BCCE-73468106B102}" srcOrd="14" destOrd="0" presId="urn:microsoft.com/office/officeart/2008/layout/VerticalCurvedList"/>
    <dgm:cxn modelId="{7DB4FC5E-9E1B-4FF6-906F-17B89DE92327}" type="presParOf" srcId="{FB9F38E2-148E-4C6E-BCCE-73468106B102}" destId="{A6EB304F-4F2C-4843-85F7-4D9D5ECAED1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E7DC02-CF10-4D8A-BAF2-CA3BD0DF728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C13C2A5-4CF0-4C33-A18B-722AD87F04DB}">
      <dgm:prSet phldrT="[Texto]"/>
      <dgm:spPr/>
      <dgm:t>
        <a:bodyPr/>
        <a:lstStyle/>
        <a:p>
          <a:r>
            <a:rPr lang="es-MX">
              <a:latin typeface="Arial Narrow" panose="020B0606020202030204" pitchFamily="34" charset="0"/>
            </a:rPr>
            <a:t>SILLAS SECRETARIALES</a:t>
          </a:r>
          <a:endParaRPr lang="es-MX" dirty="0"/>
        </a:p>
      </dgm:t>
    </dgm:pt>
    <dgm:pt modelId="{73CA3E90-5EA0-40F8-90C4-4461847CADDF}" type="parTrans" cxnId="{A06254C4-900E-4D6C-931A-3531275B10D7}">
      <dgm:prSet/>
      <dgm:spPr/>
      <dgm:t>
        <a:bodyPr/>
        <a:lstStyle/>
        <a:p>
          <a:endParaRPr lang="es-MX"/>
        </a:p>
      </dgm:t>
    </dgm:pt>
    <dgm:pt modelId="{C9295DD4-EF8A-44C8-A0FD-9D87BB30A0E7}" type="sibTrans" cxnId="{A06254C4-900E-4D6C-931A-3531275B10D7}">
      <dgm:prSet/>
      <dgm:spPr/>
      <dgm:t>
        <a:bodyPr/>
        <a:lstStyle/>
        <a:p>
          <a:endParaRPr lang="es-MX"/>
        </a:p>
      </dgm:t>
    </dgm:pt>
    <dgm:pt modelId="{A3DEEC59-D3DC-4D8B-BE5F-A600E3BD68B2}">
      <dgm:prSet/>
      <dgm:spPr/>
      <dgm:t>
        <a:bodyPr/>
        <a:lstStyle/>
        <a:p>
          <a:r>
            <a:rPr lang="es-MX">
              <a:latin typeface="Arial Narrow" panose="020B0606020202030204" pitchFamily="34" charset="0"/>
            </a:rPr>
            <a:t>SEPARADORES LABORATORIOS DE CÓMPUTO</a:t>
          </a:r>
          <a:endParaRPr lang="es-MX" dirty="0">
            <a:latin typeface="Arial Narrow" panose="020B0606020202030204" pitchFamily="34" charset="0"/>
          </a:endParaRPr>
        </a:p>
      </dgm:t>
    </dgm:pt>
    <dgm:pt modelId="{318A5764-6649-49C4-A2BD-C132AB622D5A}" type="parTrans" cxnId="{472EFE4A-5EA9-4134-8880-EEEB6F0EFD9B}">
      <dgm:prSet/>
      <dgm:spPr/>
      <dgm:t>
        <a:bodyPr/>
        <a:lstStyle/>
        <a:p>
          <a:endParaRPr lang="es-MX"/>
        </a:p>
      </dgm:t>
    </dgm:pt>
    <dgm:pt modelId="{ABF4BD5A-18F8-4F9B-83AF-7A0014578321}" type="sibTrans" cxnId="{472EFE4A-5EA9-4134-8880-EEEB6F0EFD9B}">
      <dgm:prSet/>
      <dgm:spPr/>
      <dgm:t>
        <a:bodyPr/>
        <a:lstStyle/>
        <a:p>
          <a:endParaRPr lang="es-MX"/>
        </a:p>
      </dgm:t>
    </dgm:pt>
    <dgm:pt modelId="{4A2839E8-51DF-47F1-B5C4-119DC21727CD}" type="pres">
      <dgm:prSet presAssocID="{3BE7DC02-CF10-4D8A-BAF2-CA3BD0DF7281}" presName="Name0" presStyleCnt="0">
        <dgm:presLayoutVars>
          <dgm:chMax val="7"/>
          <dgm:chPref val="7"/>
          <dgm:dir/>
        </dgm:presLayoutVars>
      </dgm:prSet>
      <dgm:spPr/>
    </dgm:pt>
    <dgm:pt modelId="{CDB4A304-76C1-408C-950A-938049A3420C}" type="pres">
      <dgm:prSet presAssocID="{3BE7DC02-CF10-4D8A-BAF2-CA3BD0DF7281}" presName="Name1" presStyleCnt="0"/>
      <dgm:spPr/>
    </dgm:pt>
    <dgm:pt modelId="{B2BD7B57-F415-4E4A-8E6F-FF10EC9A1C21}" type="pres">
      <dgm:prSet presAssocID="{3BE7DC02-CF10-4D8A-BAF2-CA3BD0DF7281}" presName="cycle" presStyleCnt="0"/>
      <dgm:spPr/>
    </dgm:pt>
    <dgm:pt modelId="{BB929C3A-D16D-47AE-9C4B-7D1F7D6140DB}" type="pres">
      <dgm:prSet presAssocID="{3BE7DC02-CF10-4D8A-BAF2-CA3BD0DF7281}" presName="srcNode" presStyleLbl="node1" presStyleIdx="0" presStyleCnt="2"/>
      <dgm:spPr/>
    </dgm:pt>
    <dgm:pt modelId="{AC1A9360-913C-4CCC-BC33-B5C1CB8E1638}" type="pres">
      <dgm:prSet presAssocID="{3BE7DC02-CF10-4D8A-BAF2-CA3BD0DF7281}" presName="conn" presStyleLbl="parChTrans1D2" presStyleIdx="0" presStyleCnt="1"/>
      <dgm:spPr/>
    </dgm:pt>
    <dgm:pt modelId="{DA9AFDE2-6FDD-4264-A0C4-28042BAFDD4B}" type="pres">
      <dgm:prSet presAssocID="{3BE7DC02-CF10-4D8A-BAF2-CA3BD0DF7281}" presName="extraNode" presStyleLbl="node1" presStyleIdx="0" presStyleCnt="2"/>
      <dgm:spPr/>
    </dgm:pt>
    <dgm:pt modelId="{6938A9DE-ECA7-49D1-BE4B-928DC85BAB9B}" type="pres">
      <dgm:prSet presAssocID="{3BE7DC02-CF10-4D8A-BAF2-CA3BD0DF7281}" presName="dstNode" presStyleLbl="node1" presStyleIdx="0" presStyleCnt="2"/>
      <dgm:spPr/>
    </dgm:pt>
    <dgm:pt modelId="{2FD8BF80-0111-472A-83F0-3C1DEC4831AE}" type="pres">
      <dgm:prSet presAssocID="{9C13C2A5-4CF0-4C33-A18B-722AD87F04DB}" presName="text_1" presStyleLbl="node1" presStyleIdx="0" presStyleCnt="2">
        <dgm:presLayoutVars>
          <dgm:bulletEnabled val="1"/>
        </dgm:presLayoutVars>
      </dgm:prSet>
      <dgm:spPr/>
    </dgm:pt>
    <dgm:pt modelId="{3DCB9FEA-0DF4-47F2-B435-810BCBFBA0B5}" type="pres">
      <dgm:prSet presAssocID="{9C13C2A5-4CF0-4C33-A18B-722AD87F04DB}" presName="accent_1" presStyleCnt="0"/>
      <dgm:spPr/>
    </dgm:pt>
    <dgm:pt modelId="{97539B13-CC58-4EE1-B49F-0107136B28E5}" type="pres">
      <dgm:prSet presAssocID="{9C13C2A5-4CF0-4C33-A18B-722AD87F04DB}" presName="accentRepeatNode" presStyleLbl="solidFgAcc1" presStyleIdx="0" presStyleCnt="2"/>
      <dgm:spPr/>
    </dgm:pt>
    <dgm:pt modelId="{5C8C2F6D-9890-435F-BD83-590831F7A921}" type="pres">
      <dgm:prSet presAssocID="{A3DEEC59-D3DC-4D8B-BE5F-A600E3BD68B2}" presName="text_2" presStyleLbl="node1" presStyleIdx="1" presStyleCnt="2">
        <dgm:presLayoutVars>
          <dgm:bulletEnabled val="1"/>
        </dgm:presLayoutVars>
      </dgm:prSet>
      <dgm:spPr/>
    </dgm:pt>
    <dgm:pt modelId="{A3DB5D16-CD8B-49CB-8E60-50F55930524E}" type="pres">
      <dgm:prSet presAssocID="{A3DEEC59-D3DC-4D8B-BE5F-A600E3BD68B2}" presName="accent_2" presStyleCnt="0"/>
      <dgm:spPr/>
    </dgm:pt>
    <dgm:pt modelId="{414136D2-BB31-49C6-8A2B-85B9E8D940B0}" type="pres">
      <dgm:prSet presAssocID="{A3DEEC59-D3DC-4D8B-BE5F-A600E3BD68B2}" presName="accentRepeatNode" presStyleLbl="solidFgAcc1" presStyleIdx="1" presStyleCnt="2"/>
      <dgm:spPr/>
    </dgm:pt>
  </dgm:ptLst>
  <dgm:cxnLst>
    <dgm:cxn modelId="{D55C7B0E-DC89-45FA-ADC5-816B8D90DBAC}" type="presOf" srcId="{A3DEEC59-D3DC-4D8B-BE5F-A600E3BD68B2}" destId="{5C8C2F6D-9890-435F-BD83-590831F7A921}" srcOrd="0" destOrd="0" presId="urn:microsoft.com/office/officeart/2008/layout/VerticalCurvedList"/>
    <dgm:cxn modelId="{472EFE4A-5EA9-4134-8880-EEEB6F0EFD9B}" srcId="{3BE7DC02-CF10-4D8A-BAF2-CA3BD0DF7281}" destId="{A3DEEC59-D3DC-4D8B-BE5F-A600E3BD68B2}" srcOrd="1" destOrd="0" parTransId="{318A5764-6649-49C4-A2BD-C132AB622D5A}" sibTransId="{ABF4BD5A-18F8-4F9B-83AF-7A0014578321}"/>
    <dgm:cxn modelId="{3D06B887-E8FD-4AE3-9949-722676F64D4E}" type="presOf" srcId="{C9295DD4-EF8A-44C8-A0FD-9D87BB30A0E7}" destId="{AC1A9360-913C-4CCC-BC33-B5C1CB8E1638}" srcOrd="0" destOrd="0" presId="urn:microsoft.com/office/officeart/2008/layout/VerticalCurvedList"/>
    <dgm:cxn modelId="{4E2F099C-6B12-495A-92EC-36070AA00574}" type="presOf" srcId="{3BE7DC02-CF10-4D8A-BAF2-CA3BD0DF7281}" destId="{4A2839E8-51DF-47F1-B5C4-119DC21727CD}" srcOrd="0" destOrd="0" presId="urn:microsoft.com/office/officeart/2008/layout/VerticalCurvedList"/>
    <dgm:cxn modelId="{A06254C4-900E-4D6C-931A-3531275B10D7}" srcId="{3BE7DC02-CF10-4D8A-BAF2-CA3BD0DF7281}" destId="{9C13C2A5-4CF0-4C33-A18B-722AD87F04DB}" srcOrd="0" destOrd="0" parTransId="{73CA3E90-5EA0-40F8-90C4-4461847CADDF}" sibTransId="{C9295DD4-EF8A-44C8-A0FD-9D87BB30A0E7}"/>
    <dgm:cxn modelId="{1B7F03FD-1DCA-47D5-84EA-2EDF4EFBEF98}" type="presOf" srcId="{9C13C2A5-4CF0-4C33-A18B-722AD87F04DB}" destId="{2FD8BF80-0111-472A-83F0-3C1DEC4831AE}" srcOrd="0" destOrd="0" presId="urn:microsoft.com/office/officeart/2008/layout/VerticalCurvedList"/>
    <dgm:cxn modelId="{4924D9E9-70E5-4030-874C-3F0BD2346C62}" type="presParOf" srcId="{4A2839E8-51DF-47F1-B5C4-119DC21727CD}" destId="{CDB4A304-76C1-408C-950A-938049A3420C}" srcOrd="0" destOrd="0" presId="urn:microsoft.com/office/officeart/2008/layout/VerticalCurvedList"/>
    <dgm:cxn modelId="{6EAA563F-9C6F-4C04-B23B-3673EA590552}" type="presParOf" srcId="{CDB4A304-76C1-408C-950A-938049A3420C}" destId="{B2BD7B57-F415-4E4A-8E6F-FF10EC9A1C21}" srcOrd="0" destOrd="0" presId="urn:microsoft.com/office/officeart/2008/layout/VerticalCurvedList"/>
    <dgm:cxn modelId="{D8D6BABD-EF8E-4339-AAD5-A8A664344E04}" type="presParOf" srcId="{B2BD7B57-F415-4E4A-8E6F-FF10EC9A1C21}" destId="{BB929C3A-D16D-47AE-9C4B-7D1F7D6140DB}" srcOrd="0" destOrd="0" presId="urn:microsoft.com/office/officeart/2008/layout/VerticalCurvedList"/>
    <dgm:cxn modelId="{A42AD4B0-7A56-417A-AB40-5FDE7FCF75AF}" type="presParOf" srcId="{B2BD7B57-F415-4E4A-8E6F-FF10EC9A1C21}" destId="{AC1A9360-913C-4CCC-BC33-B5C1CB8E1638}" srcOrd="1" destOrd="0" presId="urn:microsoft.com/office/officeart/2008/layout/VerticalCurvedList"/>
    <dgm:cxn modelId="{B0A988AE-5FE8-40E9-933A-5990B59592EF}" type="presParOf" srcId="{B2BD7B57-F415-4E4A-8E6F-FF10EC9A1C21}" destId="{DA9AFDE2-6FDD-4264-A0C4-28042BAFDD4B}" srcOrd="2" destOrd="0" presId="urn:microsoft.com/office/officeart/2008/layout/VerticalCurvedList"/>
    <dgm:cxn modelId="{805AB1FF-C325-4C95-8391-4B34520A547D}" type="presParOf" srcId="{B2BD7B57-F415-4E4A-8E6F-FF10EC9A1C21}" destId="{6938A9DE-ECA7-49D1-BE4B-928DC85BAB9B}" srcOrd="3" destOrd="0" presId="urn:microsoft.com/office/officeart/2008/layout/VerticalCurvedList"/>
    <dgm:cxn modelId="{D8ADCF37-8B84-4360-B8B6-3682333B4BBE}" type="presParOf" srcId="{CDB4A304-76C1-408C-950A-938049A3420C}" destId="{2FD8BF80-0111-472A-83F0-3C1DEC4831AE}" srcOrd="1" destOrd="0" presId="urn:microsoft.com/office/officeart/2008/layout/VerticalCurvedList"/>
    <dgm:cxn modelId="{8DE458AB-96A7-453C-982E-C46360AB48AC}" type="presParOf" srcId="{CDB4A304-76C1-408C-950A-938049A3420C}" destId="{3DCB9FEA-0DF4-47F2-B435-810BCBFBA0B5}" srcOrd="2" destOrd="0" presId="urn:microsoft.com/office/officeart/2008/layout/VerticalCurvedList"/>
    <dgm:cxn modelId="{2215B414-AA39-4BEF-81CB-BB9E18D89C6D}" type="presParOf" srcId="{3DCB9FEA-0DF4-47F2-B435-810BCBFBA0B5}" destId="{97539B13-CC58-4EE1-B49F-0107136B28E5}" srcOrd="0" destOrd="0" presId="urn:microsoft.com/office/officeart/2008/layout/VerticalCurvedList"/>
    <dgm:cxn modelId="{B4E873B3-5E15-491A-87E9-6A066A037A92}" type="presParOf" srcId="{CDB4A304-76C1-408C-950A-938049A3420C}" destId="{5C8C2F6D-9890-435F-BD83-590831F7A921}" srcOrd="3" destOrd="0" presId="urn:microsoft.com/office/officeart/2008/layout/VerticalCurvedList"/>
    <dgm:cxn modelId="{D4A22F58-CAEF-4850-9D09-F4A293F2550C}" type="presParOf" srcId="{CDB4A304-76C1-408C-950A-938049A3420C}" destId="{A3DB5D16-CD8B-49CB-8E60-50F55930524E}" srcOrd="4" destOrd="0" presId="urn:microsoft.com/office/officeart/2008/layout/VerticalCurvedList"/>
    <dgm:cxn modelId="{BF7B027B-C489-4920-9DF8-F34D4B57760E}" type="presParOf" srcId="{A3DB5D16-CD8B-49CB-8E60-50F55930524E}" destId="{414136D2-BB31-49C6-8A2B-85B9E8D940B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BE7DC02-CF10-4D8A-BAF2-CA3BD0DF728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C13C2A5-4CF0-4C33-A18B-722AD87F04DB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EQUIPOS DE COMPUTO</a:t>
          </a:r>
          <a:endParaRPr lang="es-MX" dirty="0"/>
        </a:p>
      </dgm:t>
    </dgm:pt>
    <dgm:pt modelId="{73CA3E90-5EA0-40F8-90C4-4461847CADDF}" type="parTrans" cxnId="{A06254C4-900E-4D6C-931A-3531275B10D7}">
      <dgm:prSet/>
      <dgm:spPr/>
      <dgm:t>
        <a:bodyPr/>
        <a:lstStyle/>
        <a:p>
          <a:endParaRPr lang="es-MX"/>
        </a:p>
      </dgm:t>
    </dgm:pt>
    <dgm:pt modelId="{C9295DD4-EF8A-44C8-A0FD-9D87BB30A0E7}" type="sibTrans" cxnId="{A06254C4-900E-4D6C-931A-3531275B10D7}">
      <dgm:prSet/>
      <dgm:spPr/>
      <dgm:t>
        <a:bodyPr/>
        <a:lstStyle/>
        <a:p>
          <a:endParaRPr lang="es-MX"/>
        </a:p>
      </dgm:t>
    </dgm:pt>
    <dgm:pt modelId="{C1302FD6-3DC2-4F1C-80C9-496649637C01}">
      <dgm:prSet/>
      <dgm:spPr/>
      <dgm:t>
        <a:bodyPr/>
        <a:lstStyle/>
        <a:p>
          <a:r>
            <a:rPr lang="es-MX">
              <a:latin typeface="Arial Narrow" panose="020B0606020202030204" pitchFamily="34" charset="0"/>
            </a:rPr>
            <a:t>IMPERMEABILIZACIÓN</a:t>
          </a:r>
          <a:endParaRPr lang="es-MX" dirty="0">
            <a:latin typeface="Arial Narrow" panose="020B0606020202030204" pitchFamily="34" charset="0"/>
          </a:endParaRPr>
        </a:p>
      </dgm:t>
    </dgm:pt>
    <dgm:pt modelId="{69505E86-5BB2-4C46-A99E-C3F6FD8C27D9}" type="parTrans" cxnId="{92C099AF-E894-4B7A-B047-F3DD89A47B4B}">
      <dgm:prSet/>
      <dgm:spPr/>
      <dgm:t>
        <a:bodyPr/>
        <a:lstStyle/>
        <a:p>
          <a:endParaRPr lang="es-MX"/>
        </a:p>
      </dgm:t>
    </dgm:pt>
    <dgm:pt modelId="{1679586D-3209-4336-8866-4CCCFA72B318}" type="sibTrans" cxnId="{92C099AF-E894-4B7A-B047-F3DD89A47B4B}">
      <dgm:prSet/>
      <dgm:spPr/>
      <dgm:t>
        <a:bodyPr/>
        <a:lstStyle/>
        <a:p>
          <a:endParaRPr lang="es-MX"/>
        </a:p>
      </dgm:t>
    </dgm:pt>
    <dgm:pt modelId="{13F180C1-9CBF-4F35-A2FE-C611B282DB75}">
      <dgm:prSet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VIDEOPROYECTORES</a:t>
          </a:r>
        </a:p>
      </dgm:t>
    </dgm:pt>
    <dgm:pt modelId="{9EB49DD2-7D39-4420-BA48-6C0EE9B02783}" type="parTrans" cxnId="{E1143890-9CC6-412E-A0BE-EDB973FDF1A3}">
      <dgm:prSet/>
      <dgm:spPr/>
      <dgm:t>
        <a:bodyPr/>
        <a:lstStyle/>
        <a:p>
          <a:endParaRPr lang="es-MX"/>
        </a:p>
      </dgm:t>
    </dgm:pt>
    <dgm:pt modelId="{6FF2690E-F459-48BB-8C8F-F105F8CEA67C}" type="sibTrans" cxnId="{E1143890-9CC6-412E-A0BE-EDB973FDF1A3}">
      <dgm:prSet/>
      <dgm:spPr/>
      <dgm:t>
        <a:bodyPr/>
        <a:lstStyle/>
        <a:p>
          <a:endParaRPr lang="es-MX"/>
        </a:p>
      </dgm:t>
    </dgm:pt>
    <dgm:pt modelId="{4A2839E8-51DF-47F1-B5C4-119DC21727CD}" type="pres">
      <dgm:prSet presAssocID="{3BE7DC02-CF10-4D8A-BAF2-CA3BD0DF7281}" presName="Name0" presStyleCnt="0">
        <dgm:presLayoutVars>
          <dgm:chMax val="7"/>
          <dgm:chPref val="7"/>
          <dgm:dir/>
        </dgm:presLayoutVars>
      </dgm:prSet>
      <dgm:spPr/>
    </dgm:pt>
    <dgm:pt modelId="{CDB4A304-76C1-408C-950A-938049A3420C}" type="pres">
      <dgm:prSet presAssocID="{3BE7DC02-CF10-4D8A-BAF2-CA3BD0DF7281}" presName="Name1" presStyleCnt="0"/>
      <dgm:spPr/>
    </dgm:pt>
    <dgm:pt modelId="{B2BD7B57-F415-4E4A-8E6F-FF10EC9A1C21}" type="pres">
      <dgm:prSet presAssocID="{3BE7DC02-CF10-4D8A-BAF2-CA3BD0DF7281}" presName="cycle" presStyleCnt="0"/>
      <dgm:spPr/>
    </dgm:pt>
    <dgm:pt modelId="{BB929C3A-D16D-47AE-9C4B-7D1F7D6140DB}" type="pres">
      <dgm:prSet presAssocID="{3BE7DC02-CF10-4D8A-BAF2-CA3BD0DF7281}" presName="srcNode" presStyleLbl="node1" presStyleIdx="0" presStyleCnt="3"/>
      <dgm:spPr/>
    </dgm:pt>
    <dgm:pt modelId="{AC1A9360-913C-4CCC-BC33-B5C1CB8E1638}" type="pres">
      <dgm:prSet presAssocID="{3BE7DC02-CF10-4D8A-BAF2-CA3BD0DF7281}" presName="conn" presStyleLbl="parChTrans1D2" presStyleIdx="0" presStyleCnt="1"/>
      <dgm:spPr/>
    </dgm:pt>
    <dgm:pt modelId="{DA9AFDE2-6FDD-4264-A0C4-28042BAFDD4B}" type="pres">
      <dgm:prSet presAssocID="{3BE7DC02-CF10-4D8A-BAF2-CA3BD0DF7281}" presName="extraNode" presStyleLbl="node1" presStyleIdx="0" presStyleCnt="3"/>
      <dgm:spPr/>
    </dgm:pt>
    <dgm:pt modelId="{6938A9DE-ECA7-49D1-BE4B-928DC85BAB9B}" type="pres">
      <dgm:prSet presAssocID="{3BE7DC02-CF10-4D8A-BAF2-CA3BD0DF7281}" presName="dstNode" presStyleLbl="node1" presStyleIdx="0" presStyleCnt="3"/>
      <dgm:spPr/>
    </dgm:pt>
    <dgm:pt modelId="{2FD8BF80-0111-472A-83F0-3C1DEC4831AE}" type="pres">
      <dgm:prSet presAssocID="{9C13C2A5-4CF0-4C33-A18B-722AD87F04DB}" presName="text_1" presStyleLbl="node1" presStyleIdx="0" presStyleCnt="3">
        <dgm:presLayoutVars>
          <dgm:bulletEnabled val="1"/>
        </dgm:presLayoutVars>
      </dgm:prSet>
      <dgm:spPr/>
    </dgm:pt>
    <dgm:pt modelId="{3DCB9FEA-0DF4-47F2-B435-810BCBFBA0B5}" type="pres">
      <dgm:prSet presAssocID="{9C13C2A5-4CF0-4C33-A18B-722AD87F04DB}" presName="accent_1" presStyleCnt="0"/>
      <dgm:spPr/>
    </dgm:pt>
    <dgm:pt modelId="{97539B13-CC58-4EE1-B49F-0107136B28E5}" type="pres">
      <dgm:prSet presAssocID="{9C13C2A5-4CF0-4C33-A18B-722AD87F04DB}" presName="accentRepeatNode" presStyleLbl="solidFgAcc1" presStyleIdx="0" presStyleCnt="3"/>
      <dgm:spPr/>
    </dgm:pt>
    <dgm:pt modelId="{39AA9E15-2F99-4E92-B611-3509A536C841}" type="pres">
      <dgm:prSet presAssocID="{C1302FD6-3DC2-4F1C-80C9-496649637C01}" presName="text_2" presStyleLbl="node1" presStyleIdx="1" presStyleCnt="3">
        <dgm:presLayoutVars>
          <dgm:bulletEnabled val="1"/>
        </dgm:presLayoutVars>
      </dgm:prSet>
      <dgm:spPr/>
    </dgm:pt>
    <dgm:pt modelId="{7FBA926F-FAD9-4E8B-95E4-5EF04C2014DA}" type="pres">
      <dgm:prSet presAssocID="{C1302FD6-3DC2-4F1C-80C9-496649637C01}" presName="accent_2" presStyleCnt="0"/>
      <dgm:spPr/>
    </dgm:pt>
    <dgm:pt modelId="{87FF7A1D-2C76-401F-8998-25F260B42C9E}" type="pres">
      <dgm:prSet presAssocID="{C1302FD6-3DC2-4F1C-80C9-496649637C01}" presName="accentRepeatNode" presStyleLbl="solidFgAcc1" presStyleIdx="1" presStyleCnt="3"/>
      <dgm:spPr/>
    </dgm:pt>
    <dgm:pt modelId="{922792F2-F1C4-49ED-945A-7B30C005177A}" type="pres">
      <dgm:prSet presAssocID="{13F180C1-9CBF-4F35-A2FE-C611B282DB75}" presName="text_3" presStyleLbl="node1" presStyleIdx="2" presStyleCnt="3">
        <dgm:presLayoutVars>
          <dgm:bulletEnabled val="1"/>
        </dgm:presLayoutVars>
      </dgm:prSet>
      <dgm:spPr/>
    </dgm:pt>
    <dgm:pt modelId="{E6685AF2-EA24-468F-B437-B830C20C3794}" type="pres">
      <dgm:prSet presAssocID="{13F180C1-9CBF-4F35-A2FE-C611B282DB75}" presName="accent_3" presStyleCnt="0"/>
      <dgm:spPr/>
    </dgm:pt>
    <dgm:pt modelId="{31F2B5A7-CDCC-431B-8A24-F9253CD12ADF}" type="pres">
      <dgm:prSet presAssocID="{13F180C1-9CBF-4F35-A2FE-C611B282DB75}" presName="accentRepeatNode" presStyleLbl="solidFgAcc1" presStyleIdx="2" presStyleCnt="3"/>
      <dgm:spPr/>
    </dgm:pt>
  </dgm:ptLst>
  <dgm:cxnLst>
    <dgm:cxn modelId="{5FC5C90D-E66F-4F1D-8806-E1D34DBBDB89}" type="presOf" srcId="{13F180C1-9CBF-4F35-A2FE-C611B282DB75}" destId="{922792F2-F1C4-49ED-945A-7B30C005177A}" srcOrd="0" destOrd="0" presId="urn:microsoft.com/office/officeart/2008/layout/VerticalCurvedList"/>
    <dgm:cxn modelId="{3D06B887-E8FD-4AE3-9949-722676F64D4E}" type="presOf" srcId="{C9295DD4-EF8A-44C8-A0FD-9D87BB30A0E7}" destId="{AC1A9360-913C-4CCC-BC33-B5C1CB8E1638}" srcOrd="0" destOrd="0" presId="urn:microsoft.com/office/officeart/2008/layout/VerticalCurvedList"/>
    <dgm:cxn modelId="{E1143890-9CC6-412E-A0BE-EDB973FDF1A3}" srcId="{3BE7DC02-CF10-4D8A-BAF2-CA3BD0DF7281}" destId="{13F180C1-9CBF-4F35-A2FE-C611B282DB75}" srcOrd="2" destOrd="0" parTransId="{9EB49DD2-7D39-4420-BA48-6C0EE9B02783}" sibTransId="{6FF2690E-F459-48BB-8C8F-F105F8CEA67C}"/>
    <dgm:cxn modelId="{4E2F099C-6B12-495A-92EC-36070AA00574}" type="presOf" srcId="{3BE7DC02-CF10-4D8A-BAF2-CA3BD0DF7281}" destId="{4A2839E8-51DF-47F1-B5C4-119DC21727CD}" srcOrd="0" destOrd="0" presId="urn:microsoft.com/office/officeart/2008/layout/VerticalCurvedList"/>
    <dgm:cxn modelId="{92C099AF-E894-4B7A-B047-F3DD89A47B4B}" srcId="{3BE7DC02-CF10-4D8A-BAF2-CA3BD0DF7281}" destId="{C1302FD6-3DC2-4F1C-80C9-496649637C01}" srcOrd="1" destOrd="0" parTransId="{69505E86-5BB2-4C46-A99E-C3F6FD8C27D9}" sibTransId="{1679586D-3209-4336-8866-4CCCFA72B318}"/>
    <dgm:cxn modelId="{C0B1B8B8-679E-44CE-B306-2C6526818458}" type="presOf" srcId="{C1302FD6-3DC2-4F1C-80C9-496649637C01}" destId="{39AA9E15-2F99-4E92-B611-3509A536C841}" srcOrd="0" destOrd="0" presId="urn:microsoft.com/office/officeart/2008/layout/VerticalCurvedList"/>
    <dgm:cxn modelId="{A06254C4-900E-4D6C-931A-3531275B10D7}" srcId="{3BE7DC02-CF10-4D8A-BAF2-CA3BD0DF7281}" destId="{9C13C2A5-4CF0-4C33-A18B-722AD87F04DB}" srcOrd="0" destOrd="0" parTransId="{73CA3E90-5EA0-40F8-90C4-4461847CADDF}" sibTransId="{C9295DD4-EF8A-44C8-A0FD-9D87BB30A0E7}"/>
    <dgm:cxn modelId="{1B7F03FD-1DCA-47D5-84EA-2EDF4EFBEF98}" type="presOf" srcId="{9C13C2A5-4CF0-4C33-A18B-722AD87F04DB}" destId="{2FD8BF80-0111-472A-83F0-3C1DEC4831AE}" srcOrd="0" destOrd="0" presId="urn:microsoft.com/office/officeart/2008/layout/VerticalCurvedList"/>
    <dgm:cxn modelId="{4924D9E9-70E5-4030-874C-3F0BD2346C62}" type="presParOf" srcId="{4A2839E8-51DF-47F1-B5C4-119DC21727CD}" destId="{CDB4A304-76C1-408C-950A-938049A3420C}" srcOrd="0" destOrd="0" presId="urn:microsoft.com/office/officeart/2008/layout/VerticalCurvedList"/>
    <dgm:cxn modelId="{6EAA563F-9C6F-4C04-B23B-3673EA590552}" type="presParOf" srcId="{CDB4A304-76C1-408C-950A-938049A3420C}" destId="{B2BD7B57-F415-4E4A-8E6F-FF10EC9A1C21}" srcOrd="0" destOrd="0" presId="urn:microsoft.com/office/officeart/2008/layout/VerticalCurvedList"/>
    <dgm:cxn modelId="{D8D6BABD-EF8E-4339-AAD5-A8A664344E04}" type="presParOf" srcId="{B2BD7B57-F415-4E4A-8E6F-FF10EC9A1C21}" destId="{BB929C3A-D16D-47AE-9C4B-7D1F7D6140DB}" srcOrd="0" destOrd="0" presId="urn:microsoft.com/office/officeart/2008/layout/VerticalCurvedList"/>
    <dgm:cxn modelId="{A42AD4B0-7A56-417A-AB40-5FDE7FCF75AF}" type="presParOf" srcId="{B2BD7B57-F415-4E4A-8E6F-FF10EC9A1C21}" destId="{AC1A9360-913C-4CCC-BC33-B5C1CB8E1638}" srcOrd="1" destOrd="0" presId="urn:microsoft.com/office/officeart/2008/layout/VerticalCurvedList"/>
    <dgm:cxn modelId="{B0A988AE-5FE8-40E9-933A-5990B59592EF}" type="presParOf" srcId="{B2BD7B57-F415-4E4A-8E6F-FF10EC9A1C21}" destId="{DA9AFDE2-6FDD-4264-A0C4-28042BAFDD4B}" srcOrd="2" destOrd="0" presId="urn:microsoft.com/office/officeart/2008/layout/VerticalCurvedList"/>
    <dgm:cxn modelId="{805AB1FF-C325-4C95-8391-4B34520A547D}" type="presParOf" srcId="{B2BD7B57-F415-4E4A-8E6F-FF10EC9A1C21}" destId="{6938A9DE-ECA7-49D1-BE4B-928DC85BAB9B}" srcOrd="3" destOrd="0" presId="urn:microsoft.com/office/officeart/2008/layout/VerticalCurvedList"/>
    <dgm:cxn modelId="{D8ADCF37-8B84-4360-B8B6-3682333B4BBE}" type="presParOf" srcId="{CDB4A304-76C1-408C-950A-938049A3420C}" destId="{2FD8BF80-0111-472A-83F0-3C1DEC4831AE}" srcOrd="1" destOrd="0" presId="urn:microsoft.com/office/officeart/2008/layout/VerticalCurvedList"/>
    <dgm:cxn modelId="{8DE458AB-96A7-453C-982E-C46360AB48AC}" type="presParOf" srcId="{CDB4A304-76C1-408C-950A-938049A3420C}" destId="{3DCB9FEA-0DF4-47F2-B435-810BCBFBA0B5}" srcOrd="2" destOrd="0" presId="urn:microsoft.com/office/officeart/2008/layout/VerticalCurvedList"/>
    <dgm:cxn modelId="{2215B414-AA39-4BEF-81CB-BB9E18D89C6D}" type="presParOf" srcId="{3DCB9FEA-0DF4-47F2-B435-810BCBFBA0B5}" destId="{97539B13-CC58-4EE1-B49F-0107136B28E5}" srcOrd="0" destOrd="0" presId="urn:microsoft.com/office/officeart/2008/layout/VerticalCurvedList"/>
    <dgm:cxn modelId="{C800C14B-DB29-4023-BD99-1205141A2DC8}" type="presParOf" srcId="{CDB4A304-76C1-408C-950A-938049A3420C}" destId="{39AA9E15-2F99-4E92-B611-3509A536C841}" srcOrd="3" destOrd="0" presId="urn:microsoft.com/office/officeart/2008/layout/VerticalCurvedList"/>
    <dgm:cxn modelId="{6C543879-C2B0-44E8-80AF-94C8B7B7FEC1}" type="presParOf" srcId="{CDB4A304-76C1-408C-950A-938049A3420C}" destId="{7FBA926F-FAD9-4E8B-95E4-5EF04C2014DA}" srcOrd="4" destOrd="0" presId="urn:microsoft.com/office/officeart/2008/layout/VerticalCurvedList"/>
    <dgm:cxn modelId="{340003AC-9DDB-4B7A-87E6-151F166606F0}" type="presParOf" srcId="{7FBA926F-FAD9-4E8B-95E4-5EF04C2014DA}" destId="{87FF7A1D-2C76-401F-8998-25F260B42C9E}" srcOrd="0" destOrd="0" presId="urn:microsoft.com/office/officeart/2008/layout/VerticalCurvedList"/>
    <dgm:cxn modelId="{750E7BA1-1AC9-48B9-956F-FE88D74D12FC}" type="presParOf" srcId="{CDB4A304-76C1-408C-950A-938049A3420C}" destId="{922792F2-F1C4-49ED-945A-7B30C005177A}" srcOrd="5" destOrd="0" presId="urn:microsoft.com/office/officeart/2008/layout/VerticalCurvedList"/>
    <dgm:cxn modelId="{EB19A11B-B239-4A4D-AB16-B663C8D9E3AD}" type="presParOf" srcId="{CDB4A304-76C1-408C-950A-938049A3420C}" destId="{E6685AF2-EA24-468F-B437-B830C20C3794}" srcOrd="6" destOrd="0" presId="urn:microsoft.com/office/officeart/2008/layout/VerticalCurvedList"/>
    <dgm:cxn modelId="{ECC86AAA-1DD3-4658-AFBD-DB7111F5FF7E}" type="presParOf" srcId="{E6685AF2-EA24-468F-B437-B830C20C3794}" destId="{31F2B5A7-CDCC-431B-8A24-F9253CD12AD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BE7DC02-CF10-4D8A-BAF2-CA3BD0DF728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C13C2A5-4CF0-4C33-A18B-722AD87F04DB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ADQUISICIÓN E INSTALACIÓN DE CÁMARAS Y PANTALLAS  VIDEOVIGILANCIA</a:t>
          </a:r>
          <a:endParaRPr lang="es-MX" dirty="0"/>
        </a:p>
      </dgm:t>
    </dgm:pt>
    <dgm:pt modelId="{73CA3E90-5EA0-40F8-90C4-4461847CADDF}" type="parTrans" cxnId="{A06254C4-900E-4D6C-931A-3531275B10D7}">
      <dgm:prSet/>
      <dgm:spPr/>
      <dgm:t>
        <a:bodyPr/>
        <a:lstStyle/>
        <a:p>
          <a:endParaRPr lang="es-MX"/>
        </a:p>
      </dgm:t>
    </dgm:pt>
    <dgm:pt modelId="{C9295DD4-EF8A-44C8-A0FD-9D87BB30A0E7}" type="sibTrans" cxnId="{A06254C4-900E-4D6C-931A-3531275B10D7}">
      <dgm:prSet/>
      <dgm:spPr/>
      <dgm:t>
        <a:bodyPr/>
        <a:lstStyle/>
        <a:p>
          <a:endParaRPr lang="es-MX"/>
        </a:p>
      </dgm:t>
    </dgm:pt>
    <dgm:pt modelId="{4A2839E8-51DF-47F1-B5C4-119DC21727CD}" type="pres">
      <dgm:prSet presAssocID="{3BE7DC02-CF10-4D8A-BAF2-CA3BD0DF7281}" presName="Name0" presStyleCnt="0">
        <dgm:presLayoutVars>
          <dgm:chMax val="7"/>
          <dgm:chPref val="7"/>
          <dgm:dir/>
        </dgm:presLayoutVars>
      </dgm:prSet>
      <dgm:spPr/>
    </dgm:pt>
    <dgm:pt modelId="{CDB4A304-76C1-408C-950A-938049A3420C}" type="pres">
      <dgm:prSet presAssocID="{3BE7DC02-CF10-4D8A-BAF2-CA3BD0DF7281}" presName="Name1" presStyleCnt="0"/>
      <dgm:spPr/>
    </dgm:pt>
    <dgm:pt modelId="{B2BD7B57-F415-4E4A-8E6F-FF10EC9A1C21}" type="pres">
      <dgm:prSet presAssocID="{3BE7DC02-CF10-4D8A-BAF2-CA3BD0DF7281}" presName="cycle" presStyleCnt="0"/>
      <dgm:spPr/>
    </dgm:pt>
    <dgm:pt modelId="{BB929C3A-D16D-47AE-9C4B-7D1F7D6140DB}" type="pres">
      <dgm:prSet presAssocID="{3BE7DC02-CF10-4D8A-BAF2-CA3BD0DF7281}" presName="srcNode" presStyleLbl="node1" presStyleIdx="0" presStyleCnt="1"/>
      <dgm:spPr/>
    </dgm:pt>
    <dgm:pt modelId="{AC1A9360-913C-4CCC-BC33-B5C1CB8E1638}" type="pres">
      <dgm:prSet presAssocID="{3BE7DC02-CF10-4D8A-BAF2-CA3BD0DF7281}" presName="conn" presStyleLbl="parChTrans1D2" presStyleIdx="0" presStyleCnt="1"/>
      <dgm:spPr/>
    </dgm:pt>
    <dgm:pt modelId="{DA9AFDE2-6FDD-4264-A0C4-28042BAFDD4B}" type="pres">
      <dgm:prSet presAssocID="{3BE7DC02-CF10-4D8A-BAF2-CA3BD0DF7281}" presName="extraNode" presStyleLbl="node1" presStyleIdx="0" presStyleCnt="1"/>
      <dgm:spPr/>
    </dgm:pt>
    <dgm:pt modelId="{6938A9DE-ECA7-49D1-BE4B-928DC85BAB9B}" type="pres">
      <dgm:prSet presAssocID="{3BE7DC02-CF10-4D8A-BAF2-CA3BD0DF7281}" presName="dstNode" presStyleLbl="node1" presStyleIdx="0" presStyleCnt="1"/>
      <dgm:spPr/>
    </dgm:pt>
    <dgm:pt modelId="{2FD8BF80-0111-472A-83F0-3C1DEC4831AE}" type="pres">
      <dgm:prSet presAssocID="{9C13C2A5-4CF0-4C33-A18B-722AD87F04DB}" presName="text_1" presStyleLbl="node1" presStyleIdx="0" presStyleCnt="1">
        <dgm:presLayoutVars>
          <dgm:bulletEnabled val="1"/>
        </dgm:presLayoutVars>
      </dgm:prSet>
      <dgm:spPr/>
    </dgm:pt>
    <dgm:pt modelId="{3DCB9FEA-0DF4-47F2-B435-810BCBFBA0B5}" type="pres">
      <dgm:prSet presAssocID="{9C13C2A5-4CF0-4C33-A18B-722AD87F04DB}" presName="accent_1" presStyleCnt="0"/>
      <dgm:spPr/>
    </dgm:pt>
    <dgm:pt modelId="{97539B13-CC58-4EE1-B49F-0107136B28E5}" type="pres">
      <dgm:prSet presAssocID="{9C13C2A5-4CF0-4C33-A18B-722AD87F04DB}" presName="accentRepeatNode" presStyleLbl="solidFgAcc1" presStyleIdx="0" presStyleCnt="1"/>
      <dgm:spPr/>
    </dgm:pt>
  </dgm:ptLst>
  <dgm:cxnLst>
    <dgm:cxn modelId="{3D06B887-E8FD-4AE3-9949-722676F64D4E}" type="presOf" srcId="{C9295DD4-EF8A-44C8-A0FD-9D87BB30A0E7}" destId="{AC1A9360-913C-4CCC-BC33-B5C1CB8E1638}" srcOrd="0" destOrd="0" presId="urn:microsoft.com/office/officeart/2008/layout/VerticalCurvedList"/>
    <dgm:cxn modelId="{4E2F099C-6B12-495A-92EC-36070AA00574}" type="presOf" srcId="{3BE7DC02-CF10-4D8A-BAF2-CA3BD0DF7281}" destId="{4A2839E8-51DF-47F1-B5C4-119DC21727CD}" srcOrd="0" destOrd="0" presId="urn:microsoft.com/office/officeart/2008/layout/VerticalCurvedList"/>
    <dgm:cxn modelId="{A06254C4-900E-4D6C-931A-3531275B10D7}" srcId="{3BE7DC02-CF10-4D8A-BAF2-CA3BD0DF7281}" destId="{9C13C2A5-4CF0-4C33-A18B-722AD87F04DB}" srcOrd="0" destOrd="0" parTransId="{73CA3E90-5EA0-40F8-90C4-4461847CADDF}" sibTransId="{C9295DD4-EF8A-44C8-A0FD-9D87BB30A0E7}"/>
    <dgm:cxn modelId="{1B7F03FD-1DCA-47D5-84EA-2EDF4EFBEF98}" type="presOf" srcId="{9C13C2A5-4CF0-4C33-A18B-722AD87F04DB}" destId="{2FD8BF80-0111-472A-83F0-3C1DEC4831AE}" srcOrd="0" destOrd="0" presId="urn:microsoft.com/office/officeart/2008/layout/VerticalCurvedList"/>
    <dgm:cxn modelId="{4924D9E9-70E5-4030-874C-3F0BD2346C62}" type="presParOf" srcId="{4A2839E8-51DF-47F1-B5C4-119DC21727CD}" destId="{CDB4A304-76C1-408C-950A-938049A3420C}" srcOrd="0" destOrd="0" presId="urn:microsoft.com/office/officeart/2008/layout/VerticalCurvedList"/>
    <dgm:cxn modelId="{6EAA563F-9C6F-4C04-B23B-3673EA590552}" type="presParOf" srcId="{CDB4A304-76C1-408C-950A-938049A3420C}" destId="{B2BD7B57-F415-4E4A-8E6F-FF10EC9A1C21}" srcOrd="0" destOrd="0" presId="urn:microsoft.com/office/officeart/2008/layout/VerticalCurvedList"/>
    <dgm:cxn modelId="{D8D6BABD-EF8E-4339-AAD5-A8A664344E04}" type="presParOf" srcId="{B2BD7B57-F415-4E4A-8E6F-FF10EC9A1C21}" destId="{BB929C3A-D16D-47AE-9C4B-7D1F7D6140DB}" srcOrd="0" destOrd="0" presId="urn:microsoft.com/office/officeart/2008/layout/VerticalCurvedList"/>
    <dgm:cxn modelId="{A42AD4B0-7A56-417A-AB40-5FDE7FCF75AF}" type="presParOf" srcId="{B2BD7B57-F415-4E4A-8E6F-FF10EC9A1C21}" destId="{AC1A9360-913C-4CCC-BC33-B5C1CB8E1638}" srcOrd="1" destOrd="0" presId="urn:microsoft.com/office/officeart/2008/layout/VerticalCurvedList"/>
    <dgm:cxn modelId="{B0A988AE-5FE8-40E9-933A-5990B59592EF}" type="presParOf" srcId="{B2BD7B57-F415-4E4A-8E6F-FF10EC9A1C21}" destId="{DA9AFDE2-6FDD-4264-A0C4-28042BAFDD4B}" srcOrd="2" destOrd="0" presId="urn:microsoft.com/office/officeart/2008/layout/VerticalCurvedList"/>
    <dgm:cxn modelId="{805AB1FF-C325-4C95-8391-4B34520A547D}" type="presParOf" srcId="{B2BD7B57-F415-4E4A-8E6F-FF10EC9A1C21}" destId="{6938A9DE-ECA7-49D1-BE4B-928DC85BAB9B}" srcOrd="3" destOrd="0" presId="urn:microsoft.com/office/officeart/2008/layout/VerticalCurvedList"/>
    <dgm:cxn modelId="{D8ADCF37-8B84-4360-B8B6-3682333B4BBE}" type="presParOf" srcId="{CDB4A304-76C1-408C-950A-938049A3420C}" destId="{2FD8BF80-0111-472A-83F0-3C1DEC4831AE}" srcOrd="1" destOrd="0" presId="urn:microsoft.com/office/officeart/2008/layout/VerticalCurvedList"/>
    <dgm:cxn modelId="{8DE458AB-96A7-453C-982E-C46360AB48AC}" type="presParOf" srcId="{CDB4A304-76C1-408C-950A-938049A3420C}" destId="{3DCB9FEA-0DF4-47F2-B435-810BCBFBA0B5}" srcOrd="2" destOrd="0" presId="urn:microsoft.com/office/officeart/2008/layout/VerticalCurvedList"/>
    <dgm:cxn modelId="{2215B414-AA39-4BEF-81CB-BB9E18D89C6D}" type="presParOf" srcId="{3DCB9FEA-0DF4-47F2-B435-810BCBFBA0B5}" destId="{97539B13-CC58-4EE1-B49F-0107136B28E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BE7DC02-CF10-4D8A-BAF2-CA3BD0DF728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C13C2A5-4CF0-4C33-A18B-722AD87F04DB}">
      <dgm:prSet phldrT="[Texto]"/>
      <dgm:spPr/>
      <dgm:t>
        <a:bodyPr/>
        <a:lstStyle/>
        <a:p>
          <a:r>
            <a:rPr lang="es-MX" dirty="0">
              <a:latin typeface="Arial Narrow" panose="020B0606020202030204" pitchFamily="34" charset="0"/>
            </a:rPr>
            <a:t>LÁMPARAS </a:t>
          </a:r>
          <a:endParaRPr lang="es-MX" dirty="0"/>
        </a:p>
      </dgm:t>
    </dgm:pt>
    <dgm:pt modelId="{73CA3E90-5EA0-40F8-90C4-4461847CADDF}" type="parTrans" cxnId="{A06254C4-900E-4D6C-931A-3531275B10D7}">
      <dgm:prSet/>
      <dgm:spPr/>
      <dgm:t>
        <a:bodyPr/>
        <a:lstStyle/>
        <a:p>
          <a:endParaRPr lang="es-MX"/>
        </a:p>
      </dgm:t>
    </dgm:pt>
    <dgm:pt modelId="{C9295DD4-EF8A-44C8-A0FD-9D87BB30A0E7}" type="sibTrans" cxnId="{A06254C4-900E-4D6C-931A-3531275B10D7}">
      <dgm:prSet/>
      <dgm:spPr/>
      <dgm:t>
        <a:bodyPr/>
        <a:lstStyle/>
        <a:p>
          <a:endParaRPr lang="es-MX"/>
        </a:p>
      </dgm:t>
    </dgm:pt>
    <dgm:pt modelId="{6E28C1B4-A521-4C92-BD12-6BB138339527}">
      <dgm:prSet/>
      <dgm:spPr/>
      <dgm:t>
        <a:bodyPr/>
        <a:lstStyle/>
        <a:p>
          <a:r>
            <a:rPr lang="es-MX">
              <a:latin typeface="Arial Narrow" panose="020B0606020202030204" pitchFamily="34" charset="0"/>
            </a:rPr>
            <a:t>PROTECCIÓN DE VENTANA AD1</a:t>
          </a:r>
          <a:endParaRPr lang="es-MX" dirty="0">
            <a:latin typeface="Arial Narrow" panose="020B0606020202030204" pitchFamily="34" charset="0"/>
          </a:endParaRPr>
        </a:p>
      </dgm:t>
    </dgm:pt>
    <dgm:pt modelId="{6D9092D2-6B99-4F56-9119-61C38DA528F2}" type="parTrans" cxnId="{E458F7AC-9450-4AA6-8B1F-8B8939579AE4}">
      <dgm:prSet/>
      <dgm:spPr/>
      <dgm:t>
        <a:bodyPr/>
        <a:lstStyle/>
        <a:p>
          <a:endParaRPr lang="es-MX"/>
        </a:p>
      </dgm:t>
    </dgm:pt>
    <dgm:pt modelId="{053BEABD-63E7-478D-BEE6-6E49D85A40E1}" type="sibTrans" cxnId="{E458F7AC-9450-4AA6-8B1F-8B8939579AE4}">
      <dgm:prSet/>
      <dgm:spPr/>
      <dgm:t>
        <a:bodyPr/>
        <a:lstStyle/>
        <a:p>
          <a:endParaRPr lang="es-MX"/>
        </a:p>
      </dgm:t>
    </dgm:pt>
    <dgm:pt modelId="{4A2839E8-51DF-47F1-B5C4-119DC21727CD}" type="pres">
      <dgm:prSet presAssocID="{3BE7DC02-CF10-4D8A-BAF2-CA3BD0DF7281}" presName="Name0" presStyleCnt="0">
        <dgm:presLayoutVars>
          <dgm:chMax val="7"/>
          <dgm:chPref val="7"/>
          <dgm:dir/>
        </dgm:presLayoutVars>
      </dgm:prSet>
      <dgm:spPr/>
    </dgm:pt>
    <dgm:pt modelId="{CDB4A304-76C1-408C-950A-938049A3420C}" type="pres">
      <dgm:prSet presAssocID="{3BE7DC02-CF10-4D8A-BAF2-CA3BD0DF7281}" presName="Name1" presStyleCnt="0"/>
      <dgm:spPr/>
    </dgm:pt>
    <dgm:pt modelId="{B2BD7B57-F415-4E4A-8E6F-FF10EC9A1C21}" type="pres">
      <dgm:prSet presAssocID="{3BE7DC02-CF10-4D8A-BAF2-CA3BD0DF7281}" presName="cycle" presStyleCnt="0"/>
      <dgm:spPr/>
    </dgm:pt>
    <dgm:pt modelId="{BB929C3A-D16D-47AE-9C4B-7D1F7D6140DB}" type="pres">
      <dgm:prSet presAssocID="{3BE7DC02-CF10-4D8A-BAF2-CA3BD0DF7281}" presName="srcNode" presStyleLbl="node1" presStyleIdx="0" presStyleCnt="2"/>
      <dgm:spPr/>
    </dgm:pt>
    <dgm:pt modelId="{AC1A9360-913C-4CCC-BC33-B5C1CB8E1638}" type="pres">
      <dgm:prSet presAssocID="{3BE7DC02-CF10-4D8A-BAF2-CA3BD0DF7281}" presName="conn" presStyleLbl="parChTrans1D2" presStyleIdx="0" presStyleCnt="1"/>
      <dgm:spPr/>
    </dgm:pt>
    <dgm:pt modelId="{DA9AFDE2-6FDD-4264-A0C4-28042BAFDD4B}" type="pres">
      <dgm:prSet presAssocID="{3BE7DC02-CF10-4D8A-BAF2-CA3BD0DF7281}" presName="extraNode" presStyleLbl="node1" presStyleIdx="0" presStyleCnt="2"/>
      <dgm:spPr/>
    </dgm:pt>
    <dgm:pt modelId="{6938A9DE-ECA7-49D1-BE4B-928DC85BAB9B}" type="pres">
      <dgm:prSet presAssocID="{3BE7DC02-CF10-4D8A-BAF2-CA3BD0DF7281}" presName="dstNode" presStyleLbl="node1" presStyleIdx="0" presStyleCnt="2"/>
      <dgm:spPr/>
    </dgm:pt>
    <dgm:pt modelId="{2FD8BF80-0111-472A-83F0-3C1DEC4831AE}" type="pres">
      <dgm:prSet presAssocID="{9C13C2A5-4CF0-4C33-A18B-722AD87F04DB}" presName="text_1" presStyleLbl="node1" presStyleIdx="0" presStyleCnt="2">
        <dgm:presLayoutVars>
          <dgm:bulletEnabled val="1"/>
        </dgm:presLayoutVars>
      </dgm:prSet>
      <dgm:spPr/>
    </dgm:pt>
    <dgm:pt modelId="{3DCB9FEA-0DF4-47F2-B435-810BCBFBA0B5}" type="pres">
      <dgm:prSet presAssocID="{9C13C2A5-4CF0-4C33-A18B-722AD87F04DB}" presName="accent_1" presStyleCnt="0"/>
      <dgm:spPr/>
    </dgm:pt>
    <dgm:pt modelId="{97539B13-CC58-4EE1-B49F-0107136B28E5}" type="pres">
      <dgm:prSet presAssocID="{9C13C2A5-4CF0-4C33-A18B-722AD87F04DB}" presName="accentRepeatNode" presStyleLbl="solidFgAcc1" presStyleIdx="0" presStyleCnt="2"/>
      <dgm:spPr/>
    </dgm:pt>
    <dgm:pt modelId="{42CBAE95-066B-417C-BA17-6F5E0DED979F}" type="pres">
      <dgm:prSet presAssocID="{6E28C1B4-A521-4C92-BD12-6BB138339527}" presName="text_2" presStyleLbl="node1" presStyleIdx="1" presStyleCnt="2">
        <dgm:presLayoutVars>
          <dgm:bulletEnabled val="1"/>
        </dgm:presLayoutVars>
      </dgm:prSet>
      <dgm:spPr/>
    </dgm:pt>
    <dgm:pt modelId="{EE834170-7155-435D-89BF-83451972C678}" type="pres">
      <dgm:prSet presAssocID="{6E28C1B4-A521-4C92-BD12-6BB138339527}" presName="accent_2" presStyleCnt="0"/>
      <dgm:spPr/>
    </dgm:pt>
    <dgm:pt modelId="{FBE135BE-B4B7-4450-B87F-B0ED9982567C}" type="pres">
      <dgm:prSet presAssocID="{6E28C1B4-A521-4C92-BD12-6BB138339527}" presName="accentRepeatNode" presStyleLbl="solidFgAcc1" presStyleIdx="1" presStyleCnt="2"/>
      <dgm:spPr/>
    </dgm:pt>
  </dgm:ptLst>
  <dgm:cxnLst>
    <dgm:cxn modelId="{3D06B887-E8FD-4AE3-9949-722676F64D4E}" type="presOf" srcId="{C9295DD4-EF8A-44C8-A0FD-9D87BB30A0E7}" destId="{AC1A9360-913C-4CCC-BC33-B5C1CB8E1638}" srcOrd="0" destOrd="0" presId="urn:microsoft.com/office/officeart/2008/layout/VerticalCurvedList"/>
    <dgm:cxn modelId="{4E2F099C-6B12-495A-92EC-36070AA00574}" type="presOf" srcId="{3BE7DC02-CF10-4D8A-BAF2-CA3BD0DF7281}" destId="{4A2839E8-51DF-47F1-B5C4-119DC21727CD}" srcOrd="0" destOrd="0" presId="urn:microsoft.com/office/officeart/2008/layout/VerticalCurvedList"/>
    <dgm:cxn modelId="{E458F7AC-9450-4AA6-8B1F-8B8939579AE4}" srcId="{3BE7DC02-CF10-4D8A-BAF2-CA3BD0DF7281}" destId="{6E28C1B4-A521-4C92-BD12-6BB138339527}" srcOrd="1" destOrd="0" parTransId="{6D9092D2-6B99-4F56-9119-61C38DA528F2}" sibTransId="{053BEABD-63E7-478D-BEE6-6E49D85A40E1}"/>
    <dgm:cxn modelId="{FFAECEB0-6FF8-4C92-99BF-B6B6505F14E8}" type="presOf" srcId="{6E28C1B4-A521-4C92-BD12-6BB138339527}" destId="{42CBAE95-066B-417C-BA17-6F5E0DED979F}" srcOrd="0" destOrd="0" presId="urn:microsoft.com/office/officeart/2008/layout/VerticalCurvedList"/>
    <dgm:cxn modelId="{A06254C4-900E-4D6C-931A-3531275B10D7}" srcId="{3BE7DC02-CF10-4D8A-BAF2-CA3BD0DF7281}" destId="{9C13C2A5-4CF0-4C33-A18B-722AD87F04DB}" srcOrd="0" destOrd="0" parTransId="{73CA3E90-5EA0-40F8-90C4-4461847CADDF}" sibTransId="{C9295DD4-EF8A-44C8-A0FD-9D87BB30A0E7}"/>
    <dgm:cxn modelId="{1B7F03FD-1DCA-47D5-84EA-2EDF4EFBEF98}" type="presOf" srcId="{9C13C2A5-4CF0-4C33-A18B-722AD87F04DB}" destId="{2FD8BF80-0111-472A-83F0-3C1DEC4831AE}" srcOrd="0" destOrd="0" presId="urn:microsoft.com/office/officeart/2008/layout/VerticalCurvedList"/>
    <dgm:cxn modelId="{4924D9E9-70E5-4030-874C-3F0BD2346C62}" type="presParOf" srcId="{4A2839E8-51DF-47F1-B5C4-119DC21727CD}" destId="{CDB4A304-76C1-408C-950A-938049A3420C}" srcOrd="0" destOrd="0" presId="urn:microsoft.com/office/officeart/2008/layout/VerticalCurvedList"/>
    <dgm:cxn modelId="{6EAA563F-9C6F-4C04-B23B-3673EA590552}" type="presParOf" srcId="{CDB4A304-76C1-408C-950A-938049A3420C}" destId="{B2BD7B57-F415-4E4A-8E6F-FF10EC9A1C21}" srcOrd="0" destOrd="0" presId="urn:microsoft.com/office/officeart/2008/layout/VerticalCurvedList"/>
    <dgm:cxn modelId="{D8D6BABD-EF8E-4339-AAD5-A8A664344E04}" type="presParOf" srcId="{B2BD7B57-F415-4E4A-8E6F-FF10EC9A1C21}" destId="{BB929C3A-D16D-47AE-9C4B-7D1F7D6140DB}" srcOrd="0" destOrd="0" presId="urn:microsoft.com/office/officeart/2008/layout/VerticalCurvedList"/>
    <dgm:cxn modelId="{A42AD4B0-7A56-417A-AB40-5FDE7FCF75AF}" type="presParOf" srcId="{B2BD7B57-F415-4E4A-8E6F-FF10EC9A1C21}" destId="{AC1A9360-913C-4CCC-BC33-B5C1CB8E1638}" srcOrd="1" destOrd="0" presId="urn:microsoft.com/office/officeart/2008/layout/VerticalCurvedList"/>
    <dgm:cxn modelId="{B0A988AE-5FE8-40E9-933A-5990B59592EF}" type="presParOf" srcId="{B2BD7B57-F415-4E4A-8E6F-FF10EC9A1C21}" destId="{DA9AFDE2-6FDD-4264-A0C4-28042BAFDD4B}" srcOrd="2" destOrd="0" presId="urn:microsoft.com/office/officeart/2008/layout/VerticalCurvedList"/>
    <dgm:cxn modelId="{805AB1FF-C325-4C95-8391-4B34520A547D}" type="presParOf" srcId="{B2BD7B57-F415-4E4A-8E6F-FF10EC9A1C21}" destId="{6938A9DE-ECA7-49D1-BE4B-928DC85BAB9B}" srcOrd="3" destOrd="0" presId="urn:microsoft.com/office/officeart/2008/layout/VerticalCurvedList"/>
    <dgm:cxn modelId="{D8ADCF37-8B84-4360-B8B6-3682333B4BBE}" type="presParOf" srcId="{CDB4A304-76C1-408C-950A-938049A3420C}" destId="{2FD8BF80-0111-472A-83F0-3C1DEC4831AE}" srcOrd="1" destOrd="0" presId="urn:microsoft.com/office/officeart/2008/layout/VerticalCurvedList"/>
    <dgm:cxn modelId="{8DE458AB-96A7-453C-982E-C46360AB48AC}" type="presParOf" srcId="{CDB4A304-76C1-408C-950A-938049A3420C}" destId="{3DCB9FEA-0DF4-47F2-B435-810BCBFBA0B5}" srcOrd="2" destOrd="0" presId="urn:microsoft.com/office/officeart/2008/layout/VerticalCurvedList"/>
    <dgm:cxn modelId="{2215B414-AA39-4BEF-81CB-BB9E18D89C6D}" type="presParOf" srcId="{3DCB9FEA-0DF4-47F2-B435-810BCBFBA0B5}" destId="{97539B13-CC58-4EE1-B49F-0107136B28E5}" srcOrd="0" destOrd="0" presId="urn:microsoft.com/office/officeart/2008/layout/VerticalCurvedList"/>
    <dgm:cxn modelId="{09664052-7ED5-4B2A-B9CC-4961246AF466}" type="presParOf" srcId="{CDB4A304-76C1-408C-950A-938049A3420C}" destId="{42CBAE95-066B-417C-BA17-6F5E0DED979F}" srcOrd="3" destOrd="0" presId="urn:microsoft.com/office/officeart/2008/layout/VerticalCurvedList"/>
    <dgm:cxn modelId="{6ED0C080-2FE2-40ED-B7EA-22B7DF5E7C1C}" type="presParOf" srcId="{CDB4A304-76C1-408C-950A-938049A3420C}" destId="{EE834170-7155-435D-89BF-83451972C678}" srcOrd="4" destOrd="0" presId="urn:microsoft.com/office/officeart/2008/layout/VerticalCurvedList"/>
    <dgm:cxn modelId="{FE488763-2D75-4CDD-BB53-917D12F62C8C}" type="presParOf" srcId="{EE834170-7155-435D-89BF-83451972C678}" destId="{FBE135BE-B4B7-4450-B87F-B0ED9982567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19619-836A-4750-A3C4-C420D3C818EC}">
      <dsp:nvSpPr>
        <dsp:cNvPr id="0" name=""/>
        <dsp:cNvSpPr/>
      </dsp:nvSpPr>
      <dsp:spPr>
        <a:xfrm>
          <a:off x="1500578" y="2231"/>
          <a:ext cx="4641680" cy="421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/>
            <a:t>B. T. en Electrónica </a:t>
          </a:r>
        </a:p>
      </dsp:txBody>
      <dsp:txXfrm>
        <a:off x="1500578" y="2231"/>
        <a:ext cx="4641680" cy="421970"/>
      </dsp:txXfrm>
    </dsp:sp>
    <dsp:sp modelId="{F280405F-5912-42A0-9C23-56C04652237D}">
      <dsp:nvSpPr>
        <dsp:cNvPr id="0" name=""/>
        <dsp:cNvSpPr/>
      </dsp:nvSpPr>
      <dsp:spPr>
        <a:xfrm>
          <a:off x="1500578" y="424202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B54DEE-F12C-44D7-9044-18CC9ADF1586}">
      <dsp:nvSpPr>
        <dsp:cNvPr id="0" name=""/>
        <dsp:cNvSpPr/>
      </dsp:nvSpPr>
      <dsp:spPr>
        <a:xfrm>
          <a:off x="2155571" y="424202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122883"/>
            <a:satOff val="-317"/>
            <a:lumOff val="-214"/>
            <a:alphaOff val="0"/>
          </a:schemeClr>
        </a:solidFill>
        <a:ln w="12700" cap="flat" cmpd="sng" algn="ctr">
          <a:solidFill>
            <a:schemeClr val="accent5">
              <a:hueOff val="-122883"/>
              <a:satOff val="-317"/>
              <a:lumOff val="-2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10333E-D4CC-471C-871C-63B359632FA0}">
      <dsp:nvSpPr>
        <dsp:cNvPr id="0" name=""/>
        <dsp:cNvSpPr/>
      </dsp:nvSpPr>
      <dsp:spPr>
        <a:xfrm>
          <a:off x="2810563" y="424202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245765"/>
            <a:satOff val="-633"/>
            <a:lumOff val="-428"/>
            <a:alphaOff val="0"/>
          </a:schemeClr>
        </a:solidFill>
        <a:ln w="12700" cap="flat" cmpd="sng" algn="ctr">
          <a:solidFill>
            <a:schemeClr val="accent5">
              <a:hueOff val="-245765"/>
              <a:satOff val="-633"/>
              <a:lumOff val="-4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DC1E23-5523-43FF-95BD-A8FA9F133037}">
      <dsp:nvSpPr>
        <dsp:cNvPr id="0" name=""/>
        <dsp:cNvSpPr/>
      </dsp:nvSpPr>
      <dsp:spPr>
        <a:xfrm>
          <a:off x="3465556" y="424202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368648"/>
            <a:satOff val="-950"/>
            <a:lumOff val="-642"/>
            <a:alphaOff val="0"/>
          </a:schemeClr>
        </a:solidFill>
        <a:ln w="12700" cap="flat" cmpd="sng" algn="ctr">
          <a:solidFill>
            <a:schemeClr val="accent5">
              <a:hueOff val="-368648"/>
              <a:satOff val="-950"/>
              <a:lumOff val="-6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2E8D01-7F8D-42CE-9953-5BF85F374219}">
      <dsp:nvSpPr>
        <dsp:cNvPr id="0" name=""/>
        <dsp:cNvSpPr/>
      </dsp:nvSpPr>
      <dsp:spPr>
        <a:xfrm>
          <a:off x="4120548" y="424202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491530"/>
            <a:satOff val="-1267"/>
            <a:lumOff val="-856"/>
            <a:alphaOff val="0"/>
          </a:schemeClr>
        </a:solidFill>
        <a:ln w="12700" cap="flat" cmpd="sng" algn="ctr">
          <a:solidFill>
            <a:schemeClr val="accent5">
              <a:hueOff val="-491530"/>
              <a:satOff val="-1267"/>
              <a:lumOff val="-8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23A365-1876-484C-80AC-07ABA09DC0F2}">
      <dsp:nvSpPr>
        <dsp:cNvPr id="0" name=""/>
        <dsp:cNvSpPr/>
      </dsp:nvSpPr>
      <dsp:spPr>
        <a:xfrm>
          <a:off x="4775541" y="424202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614413"/>
            <a:satOff val="-1584"/>
            <a:lumOff val="-1070"/>
            <a:alphaOff val="0"/>
          </a:schemeClr>
        </a:solidFill>
        <a:ln w="12700" cap="flat" cmpd="sng" algn="ctr">
          <a:solidFill>
            <a:schemeClr val="accent5">
              <a:hueOff val="-614413"/>
              <a:satOff val="-1584"/>
              <a:lumOff val="-10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E64040-033A-4865-AAE1-97486C1B5107}">
      <dsp:nvSpPr>
        <dsp:cNvPr id="0" name=""/>
        <dsp:cNvSpPr/>
      </dsp:nvSpPr>
      <dsp:spPr>
        <a:xfrm>
          <a:off x="5430534" y="424202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737296"/>
            <a:satOff val="-1900"/>
            <a:lumOff val="-1283"/>
            <a:alphaOff val="0"/>
          </a:schemeClr>
        </a:solidFill>
        <a:ln w="12700" cap="flat" cmpd="sng" algn="ctr">
          <a:solidFill>
            <a:schemeClr val="accent5">
              <a:hueOff val="-737296"/>
              <a:satOff val="-1900"/>
              <a:lumOff val="-12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609106-0FB0-4709-B1EB-4F2AF611C077}">
      <dsp:nvSpPr>
        <dsp:cNvPr id="0" name=""/>
        <dsp:cNvSpPr/>
      </dsp:nvSpPr>
      <dsp:spPr>
        <a:xfrm>
          <a:off x="1500578" y="590029"/>
          <a:ext cx="4641680" cy="421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/>
            <a:t>B. T. en Ofimática</a:t>
          </a:r>
          <a:endParaRPr lang="es-MX" sz="1900" kern="1200" dirty="0"/>
        </a:p>
      </dsp:txBody>
      <dsp:txXfrm>
        <a:off x="1500578" y="590029"/>
        <a:ext cx="4641680" cy="421970"/>
      </dsp:txXfrm>
    </dsp:sp>
    <dsp:sp modelId="{D592EDD8-EFE4-4DEF-AF65-24FA8A5C41F6}">
      <dsp:nvSpPr>
        <dsp:cNvPr id="0" name=""/>
        <dsp:cNvSpPr/>
      </dsp:nvSpPr>
      <dsp:spPr>
        <a:xfrm>
          <a:off x="1500578" y="1012000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860178"/>
            <a:satOff val="-2217"/>
            <a:lumOff val="-1497"/>
            <a:alphaOff val="0"/>
          </a:schemeClr>
        </a:solidFill>
        <a:ln w="12700" cap="flat" cmpd="sng" algn="ctr">
          <a:solidFill>
            <a:schemeClr val="accent5">
              <a:hueOff val="-860178"/>
              <a:satOff val="-2217"/>
              <a:lumOff val="-14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1D0698-08DF-4EA8-92A1-BF73880CEBD1}">
      <dsp:nvSpPr>
        <dsp:cNvPr id="0" name=""/>
        <dsp:cNvSpPr/>
      </dsp:nvSpPr>
      <dsp:spPr>
        <a:xfrm>
          <a:off x="2155571" y="1012000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983061"/>
            <a:satOff val="-2534"/>
            <a:lumOff val="-1711"/>
            <a:alphaOff val="0"/>
          </a:schemeClr>
        </a:solidFill>
        <a:ln w="12700" cap="flat" cmpd="sng" algn="ctr">
          <a:solidFill>
            <a:schemeClr val="accent5">
              <a:hueOff val="-983061"/>
              <a:satOff val="-2534"/>
              <a:lumOff val="-17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90A364-39DB-47E5-BABD-BB5CAB746481}">
      <dsp:nvSpPr>
        <dsp:cNvPr id="0" name=""/>
        <dsp:cNvSpPr/>
      </dsp:nvSpPr>
      <dsp:spPr>
        <a:xfrm>
          <a:off x="2810563" y="1012000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1105943"/>
            <a:satOff val="-2850"/>
            <a:lumOff val="-1925"/>
            <a:alphaOff val="0"/>
          </a:schemeClr>
        </a:solidFill>
        <a:ln w="12700" cap="flat" cmpd="sng" algn="ctr">
          <a:solidFill>
            <a:schemeClr val="accent5">
              <a:hueOff val="-1105943"/>
              <a:satOff val="-2850"/>
              <a:lumOff val="-19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051565-1E77-41CA-8F4E-82A2B2FD6BE9}">
      <dsp:nvSpPr>
        <dsp:cNvPr id="0" name=""/>
        <dsp:cNvSpPr/>
      </dsp:nvSpPr>
      <dsp:spPr>
        <a:xfrm>
          <a:off x="3465556" y="1012000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1228826"/>
            <a:satOff val="-3167"/>
            <a:lumOff val="-2139"/>
            <a:alphaOff val="0"/>
          </a:schemeClr>
        </a:solidFill>
        <a:ln w="12700" cap="flat" cmpd="sng" algn="ctr">
          <a:solidFill>
            <a:schemeClr val="accent5">
              <a:hueOff val="-1228826"/>
              <a:satOff val="-3167"/>
              <a:lumOff val="-21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A164E-D6D2-497C-A40A-D9E539ACB484}">
      <dsp:nvSpPr>
        <dsp:cNvPr id="0" name=""/>
        <dsp:cNvSpPr/>
      </dsp:nvSpPr>
      <dsp:spPr>
        <a:xfrm>
          <a:off x="4120548" y="1012000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FA5097-AD4B-4B34-8A39-8BCA1B145788}">
      <dsp:nvSpPr>
        <dsp:cNvPr id="0" name=""/>
        <dsp:cNvSpPr/>
      </dsp:nvSpPr>
      <dsp:spPr>
        <a:xfrm>
          <a:off x="4775541" y="1012000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1474591"/>
            <a:satOff val="-3801"/>
            <a:lumOff val="-2567"/>
            <a:alphaOff val="0"/>
          </a:schemeClr>
        </a:solidFill>
        <a:ln w="12700" cap="flat" cmpd="sng" algn="ctr">
          <a:solidFill>
            <a:schemeClr val="accent5">
              <a:hueOff val="-1474591"/>
              <a:satOff val="-3801"/>
              <a:lumOff val="-25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A0124B-8FCF-4BB0-9308-B096C281FFB1}">
      <dsp:nvSpPr>
        <dsp:cNvPr id="0" name=""/>
        <dsp:cNvSpPr/>
      </dsp:nvSpPr>
      <dsp:spPr>
        <a:xfrm>
          <a:off x="5430534" y="1012000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1597474"/>
            <a:satOff val="-4117"/>
            <a:lumOff val="-2781"/>
            <a:alphaOff val="0"/>
          </a:schemeClr>
        </a:solidFill>
        <a:ln w="12700" cap="flat" cmpd="sng" algn="ctr">
          <a:solidFill>
            <a:schemeClr val="accent5">
              <a:hueOff val="-1597474"/>
              <a:satOff val="-4117"/>
              <a:lumOff val="-27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C0F36F-E131-4C64-8551-33103280FE13}">
      <dsp:nvSpPr>
        <dsp:cNvPr id="0" name=""/>
        <dsp:cNvSpPr/>
      </dsp:nvSpPr>
      <dsp:spPr>
        <a:xfrm>
          <a:off x="1500578" y="1177826"/>
          <a:ext cx="4641680" cy="421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/>
            <a:t>B. T. en Logística</a:t>
          </a:r>
          <a:endParaRPr lang="es-MX" sz="1900" kern="1200" dirty="0"/>
        </a:p>
      </dsp:txBody>
      <dsp:txXfrm>
        <a:off x="1500578" y="1177826"/>
        <a:ext cx="4641680" cy="421970"/>
      </dsp:txXfrm>
    </dsp:sp>
    <dsp:sp modelId="{94635D6B-66B7-4E11-883B-DB573F93108D}">
      <dsp:nvSpPr>
        <dsp:cNvPr id="0" name=""/>
        <dsp:cNvSpPr/>
      </dsp:nvSpPr>
      <dsp:spPr>
        <a:xfrm>
          <a:off x="1500578" y="1599797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1720356"/>
            <a:satOff val="-4434"/>
            <a:lumOff val="-2995"/>
            <a:alphaOff val="0"/>
          </a:schemeClr>
        </a:solidFill>
        <a:ln w="12700" cap="flat" cmpd="sng" algn="ctr">
          <a:solidFill>
            <a:schemeClr val="accent5">
              <a:hueOff val="-1720356"/>
              <a:satOff val="-4434"/>
              <a:lumOff val="-29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050D0-237A-4436-A837-306CE0153FA0}">
      <dsp:nvSpPr>
        <dsp:cNvPr id="0" name=""/>
        <dsp:cNvSpPr/>
      </dsp:nvSpPr>
      <dsp:spPr>
        <a:xfrm>
          <a:off x="2155571" y="1599797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1843239"/>
            <a:satOff val="-4751"/>
            <a:lumOff val="-3209"/>
            <a:alphaOff val="0"/>
          </a:schemeClr>
        </a:solidFill>
        <a:ln w="12700" cap="flat" cmpd="sng" algn="ctr">
          <a:solidFill>
            <a:schemeClr val="accent5">
              <a:hueOff val="-1843239"/>
              <a:satOff val="-4751"/>
              <a:lumOff val="-32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77132F-8CC0-464C-B9B9-6D5ED5A7327B}">
      <dsp:nvSpPr>
        <dsp:cNvPr id="0" name=""/>
        <dsp:cNvSpPr/>
      </dsp:nvSpPr>
      <dsp:spPr>
        <a:xfrm>
          <a:off x="2810563" y="1599797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1966122"/>
            <a:satOff val="-5067"/>
            <a:lumOff val="-3423"/>
            <a:alphaOff val="0"/>
          </a:schemeClr>
        </a:solidFill>
        <a:ln w="12700" cap="flat" cmpd="sng" algn="ctr">
          <a:solidFill>
            <a:schemeClr val="accent5">
              <a:hueOff val="-1966122"/>
              <a:satOff val="-5067"/>
              <a:lumOff val="-34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938C60-E906-45F0-A86B-539FD40E5367}">
      <dsp:nvSpPr>
        <dsp:cNvPr id="0" name=""/>
        <dsp:cNvSpPr/>
      </dsp:nvSpPr>
      <dsp:spPr>
        <a:xfrm>
          <a:off x="3465556" y="1599797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2089004"/>
            <a:satOff val="-5384"/>
            <a:lumOff val="-3636"/>
            <a:alphaOff val="0"/>
          </a:schemeClr>
        </a:solidFill>
        <a:ln w="12700" cap="flat" cmpd="sng" algn="ctr">
          <a:solidFill>
            <a:schemeClr val="accent5">
              <a:hueOff val="-2089004"/>
              <a:satOff val="-5384"/>
              <a:lumOff val="-36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68216-E328-45CF-B88F-7B804A9DC3F7}">
      <dsp:nvSpPr>
        <dsp:cNvPr id="0" name=""/>
        <dsp:cNvSpPr/>
      </dsp:nvSpPr>
      <dsp:spPr>
        <a:xfrm>
          <a:off x="4120548" y="1599797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2211887"/>
            <a:satOff val="-5701"/>
            <a:lumOff val="-3850"/>
            <a:alphaOff val="0"/>
          </a:schemeClr>
        </a:solidFill>
        <a:ln w="12700" cap="flat" cmpd="sng" algn="ctr">
          <a:solidFill>
            <a:schemeClr val="accent5">
              <a:hueOff val="-2211887"/>
              <a:satOff val="-5701"/>
              <a:lumOff val="-38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5EE3B-8E25-4E10-A766-FF4F1DD90691}">
      <dsp:nvSpPr>
        <dsp:cNvPr id="0" name=""/>
        <dsp:cNvSpPr/>
      </dsp:nvSpPr>
      <dsp:spPr>
        <a:xfrm>
          <a:off x="4775541" y="1599797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2334769"/>
            <a:satOff val="-6017"/>
            <a:lumOff val="-4064"/>
            <a:alphaOff val="0"/>
          </a:schemeClr>
        </a:solidFill>
        <a:ln w="12700" cap="flat" cmpd="sng" algn="ctr">
          <a:solidFill>
            <a:schemeClr val="accent5">
              <a:hueOff val="-2334769"/>
              <a:satOff val="-6017"/>
              <a:lumOff val="-40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BD9983-9379-4BBF-97B1-73FCB67AC64A}">
      <dsp:nvSpPr>
        <dsp:cNvPr id="0" name=""/>
        <dsp:cNvSpPr/>
      </dsp:nvSpPr>
      <dsp:spPr>
        <a:xfrm>
          <a:off x="5430534" y="1599797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2457652"/>
            <a:satOff val="-6334"/>
            <a:lumOff val="-4278"/>
            <a:alphaOff val="0"/>
          </a:schemeClr>
        </a:solidFill>
        <a:ln w="12700" cap="flat" cmpd="sng" algn="ctr">
          <a:solidFill>
            <a:schemeClr val="accent5">
              <a:hueOff val="-2457652"/>
              <a:satOff val="-6334"/>
              <a:lumOff val="-42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0E558-BF02-4F98-83E2-9D96CCE85A33}">
      <dsp:nvSpPr>
        <dsp:cNvPr id="0" name=""/>
        <dsp:cNvSpPr/>
      </dsp:nvSpPr>
      <dsp:spPr>
        <a:xfrm>
          <a:off x="1500578" y="1765624"/>
          <a:ext cx="4641680" cy="421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/>
            <a:t>B. T. en Administración de Recursos Humanos </a:t>
          </a:r>
          <a:endParaRPr lang="es-MX" sz="1900" kern="1200" dirty="0"/>
        </a:p>
      </dsp:txBody>
      <dsp:txXfrm>
        <a:off x="1500578" y="1765624"/>
        <a:ext cx="4641680" cy="421970"/>
      </dsp:txXfrm>
    </dsp:sp>
    <dsp:sp modelId="{F0877687-FA4D-4EB1-AB05-38A143C2332E}">
      <dsp:nvSpPr>
        <dsp:cNvPr id="0" name=""/>
        <dsp:cNvSpPr/>
      </dsp:nvSpPr>
      <dsp:spPr>
        <a:xfrm>
          <a:off x="1500578" y="2187595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2580534"/>
            <a:satOff val="-6651"/>
            <a:lumOff val="-4492"/>
            <a:alphaOff val="0"/>
          </a:schemeClr>
        </a:solidFill>
        <a:ln w="12700" cap="flat" cmpd="sng" algn="ctr">
          <a:solidFill>
            <a:schemeClr val="accent5">
              <a:hueOff val="-2580534"/>
              <a:satOff val="-6651"/>
              <a:lumOff val="-44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F220D9-A78E-4CF9-A745-9A8B8C8C81F0}">
      <dsp:nvSpPr>
        <dsp:cNvPr id="0" name=""/>
        <dsp:cNvSpPr/>
      </dsp:nvSpPr>
      <dsp:spPr>
        <a:xfrm>
          <a:off x="2155571" y="2187595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8165E1-D906-45EC-888B-6B549D39A67D}">
      <dsp:nvSpPr>
        <dsp:cNvPr id="0" name=""/>
        <dsp:cNvSpPr/>
      </dsp:nvSpPr>
      <dsp:spPr>
        <a:xfrm>
          <a:off x="2810563" y="2187595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2826300"/>
            <a:satOff val="-7284"/>
            <a:lumOff val="-4920"/>
            <a:alphaOff val="0"/>
          </a:schemeClr>
        </a:solidFill>
        <a:ln w="12700" cap="flat" cmpd="sng" algn="ctr">
          <a:solidFill>
            <a:schemeClr val="accent5">
              <a:hueOff val="-2826300"/>
              <a:satOff val="-7284"/>
              <a:lumOff val="-49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42544-0261-4731-9DAB-1C89A73F422C}">
      <dsp:nvSpPr>
        <dsp:cNvPr id="0" name=""/>
        <dsp:cNvSpPr/>
      </dsp:nvSpPr>
      <dsp:spPr>
        <a:xfrm>
          <a:off x="3465556" y="2187595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2949182"/>
            <a:satOff val="-7601"/>
            <a:lumOff val="-5134"/>
            <a:alphaOff val="0"/>
          </a:schemeClr>
        </a:solidFill>
        <a:ln w="12700" cap="flat" cmpd="sng" algn="ctr">
          <a:solidFill>
            <a:schemeClr val="accent5">
              <a:hueOff val="-2949182"/>
              <a:satOff val="-7601"/>
              <a:lumOff val="-51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343FE7-8DA3-407F-A37A-939B35805F1B}">
      <dsp:nvSpPr>
        <dsp:cNvPr id="0" name=""/>
        <dsp:cNvSpPr/>
      </dsp:nvSpPr>
      <dsp:spPr>
        <a:xfrm>
          <a:off x="4120548" y="2187595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3072065"/>
            <a:satOff val="-7918"/>
            <a:lumOff val="-5348"/>
            <a:alphaOff val="0"/>
          </a:schemeClr>
        </a:solidFill>
        <a:ln w="12700" cap="flat" cmpd="sng" algn="ctr">
          <a:solidFill>
            <a:schemeClr val="accent5">
              <a:hueOff val="-3072065"/>
              <a:satOff val="-7918"/>
              <a:lumOff val="-53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93CDA-434F-4AF3-8F36-8C50059213AF}">
      <dsp:nvSpPr>
        <dsp:cNvPr id="0" name=""/>
        <dsp:cNvSpPr/>
      </dsp:nvSpPr>
      <dsp:spPr>
        <a:xfrm>
          <a:off x="4775541" y="2187595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3194948"/>
            <a:satOff val="-8234"/>
            <a:lumOff val="-5562"/>
            <a:alphaOff val="0"/>
          </a:schemeClr>
        </a:solidFill>
        <a:ln w="12700" cap="flat" cmpd="sng" algn="ctr">
          <a:solidFill>
            <a:schemeClr val="accent5">
              <a:hueOff val="-3194948"/>
              <a:satOff val="-8234"/>
              <a:lumOff val="-55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C87DB5-EF63-46A8-A6F9-849F6E89EEC2}">
      <dsp:nvSpPr>
        <dsp:cNvPr id="0" name=""/>
        <dsp:cNvSpPr/>
      </dsp:nvSpPr>
      <dsp:spPr>
        <a:xfrm>
          <a:off x="5430534" y="2187595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3317830"/>
            <a:satOff val="-8551"/>
            <a:lumOff val="-5776"/>
            <a:alphaOff val="0"/>
          </a:schemeClr>
        </a:solidFill>
        <a:ln w="12700" cap="flat" cmpd="sng" algn="ctr">
          <a:solidFill>
            <a:schemeClr val="accent5">
              <a:hueOff val="-3317830"/>
              <a:satOff val="-8551"/>
              <a:lumOff val="-57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C7580C-D3B5-4D73-94B1-614135B2C3D6}">
      <dsp:nvSpPr>
        <dsp:cNvPr id="0" name=""/>
        <dsp:cNvSpPr/>
      </dsp:nvSpPr>
      <dsp:spPr>
        <a:xfrm>
          <a:off x="1500578" y="2353421"/>
          <a:ext cx="4641680" cy="421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/>
            <a:t>B. T. en Mecánica industrial</a:t>
          </a:r>
          <a:endParaRPr lang="es-MX" sz="1900" kern="1200" dirty="0"/>
        </a:p>
      </dsp:txBody>
      <dsp:txXfrm>
        <a:off x="1500578" y="2353421"/>
        <a:ext cx="4641680" cy="421970"/>
      </dsp:txXfrm>
    </dsp:sp>
    <dsp:sp modelId="{F67C5B02-03C9-48AA-9D81-EA4C2D178C89}">
      <dsp:nvSpPr>
        <dsp:cNvPr id="0" name=""/>
        <dsp:cNvSpPr/>
      </dsp:nvSpPr>
      <dsp:spPr>
        <a:xfrm>
          <a:off x="1500578" y="2775392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3440713"/>
            <a:satOff val="-8868"/>
            <a:lumOff val="-5989"/>
            <a:alphaOff val="0"/>
          </a:schemeClr>
        </a:solidFill>
        <a:ln w="12700" cap="flat" cmpd="sng" algn="ctr">
          <a:solidFill>
            <a:schemeClr val="accent5">
              <a:hueOff val="-3440713"/>
              <a:satOff val="-8868"/>
              <a:lumOff val="-59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36C135-04F8-474E-8D35-FAF3BAF230A3}">
      <dsp:nvSpPr>
        <dsp:cNvPr id="0" name=""/>
        <dsp:cNvSpPr/>
      </dsp:nvSpPr>
      <dsp:spPr>
        <a:xfrm>
          <a:off x="2155571" y="2775392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3563595"/>
            <a:satOff val="-9185"/>
            <a:lumOff val="-6203"/>
            <a:alphaOff val="0"/>
          </a:schemeClr>
        </a:solidFill>
        <a:ln w="12700" cap="flat" cmpd="sng" algn="ctr">
          <a:solidFill>
            <a:schemeClr val="accent5">
              <a:hueOff val="-3563595"/>
              <a:satOff val="-9185"/>
              <a:lumOff val="-6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0C3756-FF13-40B2-9765-C6E9B184D7CB}">
      <dsp:nvSpPr>
        <dsp:cNvPr id="0" name=""/>
        <dsp:cNvSpPr/>
      </dsp:nvSpPr>
      <dsp:spPr>
        <a:xfrm>
          <a:off x="2810563" y="2775392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3686478"/>
            <a:satOff val="-9501"/>
            <a:lumOff val="-6417"/>
            <a:alphaOff val="0"/>
          </a:schemeClr>
        </a:solidFill>
        <a:ln w="12700" cap="flat" cmpd="sng" algn="ctr">
          <a:solidFill>
            <a:schemeClr val="accent5">
              <a:hueOff val="-3686478"/>
              <a:satOff val="-9501"/>
              <a:lumOff val="-64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F1E3D3-509D-45F3-B17A-E829C577B887}">
      <dsp:nvSpPr>
        <dsp:cNvPr id="0" name=""/>
        <dsp:cNvSpPr/>
      </dsp:nvSpPr>
      <dsp:spPr>
        <a:xfrm>
          <a:off x="3465556" y="2775392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3809361"/>
            <a:satOff val="-9818"/>
            <a:lumOff val="-6631"/>
            <a:alphaOff val="0"/>
          </a:schemeClr>
        </a:solidFill>
        <a:ln w="12700" cap="flat" cmpd="sng" algn="ctr">
          <a:solidFill>
            <a:schemeClr val="accent5">
              <a:hueOff val="-3809361"/>
              <a:satOff val="-9818"/>
              <a:lumOff val="-66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B5FEDB-854D-4DCE-A058-A124EEB35086}">
      <dsp:nvSpPr>
        <dsp:cNvPr id="0" name=""/>
        <dsp:cNvSpPr/>
      </dsp:nvSpPr>
      <dsp:spPr>
        <a:xfrm>
          <a:off x="4120548" y="2775392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3932243"/>
            <a:satOff val="-10135"/>
            <a:lumOff val="-6845"/>
            <a:alphaOff val="0"/>
          </a:schemeClr>
        </a:solidFill>
        <a:ln w="12700" cap="flat" cmpd="sng" algn="ctr">
          <a:solidFill>
            <a:schemeClr val="accent5">
              <a:hueOff val="-3932243"/>
              <a:satOff val="-10135"/>
              <a:lumOff val="-68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0F59FB-5D63-4C61-8AA6-36AA619FFAC1}">
      <dsp:nvSpPr>
        <dsp:cNvPr id="0" name=""/>
        <dsp:cNvSpPr/>
      </dsp:nvSpPr>
      <dsp:spPr>
        <a:xfrm>
          <a:off x="4775541" y="2775392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2BFED2-F24E-49D3-8009-D8D4B8509B76}">
      <dsp:nvSpPr>
        <dsp:cNvPr id="0" name=""/>
        <dsp:cNvSpPr/>
      </dsp:nvSpPr>
      <dsp:spPr>
        <a:xfrm>
          <a:off x="5430534" y="2775392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4178008"/>
            <a:satOff val="-10768"/>
            <a:lumOff val="-7273"/>
            <a:alphaOff val="0"/>
          </a:schemeClr>
        </a:solidFill>
        <a:ln w="12700" cap="flat" cmpd="sng" algn="ctr">
          <a:solidFill>
            <a:schemeClr val="accent5">
              <a:hueOff val="-4178008"/>
              <a:satOff val="-10768"/>
              <a:lumOff val="-72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8E1212-CE0A-4685-B0FC-AFA3043F3962}">
      <dsp:nvSpPr>
        <dsp:cNvPr id="0" name=""/>
        <dsp:cNvSpPr/>
      </dsp:nvSpPr>
      <dsp:spPr>
        <a:xfrm>
          <a:off x="1500578" y="2941218"/>
          <a:ext cx="4641680" cy="421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/>
            <a:t>B. T. en Programación</a:t>
          </a:r>
          <a:endParaRPr lang="es-MX" sz="1900" kern="1200" dirty="0"/>
        </a:p>
      </dsp:txBody>
      <dsp:txXfrm>
        <a:off x="1500578" y="2941218"/>
        <a:ext cx="4641680" cy="421970"/>
      </dsp:txXfrm>
    </dsp:sp>
    <dsp:sp modelId="{1F7BC2DD-AB44-4BAA-BD89-D07B8724AEE5}">
      <dsp:nvSpPr>
        <dsp:cNvPr id="0" name=""/>
        <dsp:cNvSpPr/>
      </dsp:nvSpPr>
      <dsp:spPr>
        <a:xfrm>
          <a:off x="1500578" y="3363189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4300891"/>
            <a:satOff val="-11085"/>
            <a:lumOff val="-7487"/>
            <a:alphaOff val="0"/>
          </a:schemeClr>
        </a:solidFill>
        <a:ln w="12700" cap="flat" cmpd="sng" algn="ctr">
          <a:solidFill>
            <a:schemeClr val="accent5">
              <a:hueOff val="-4300891"/>
              <a:satOff val="-11085"/>
              <a:lumOff val="-74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897EF0-387B-4417-A184-861240437AF8}">
      <dsp:nvSpPr>
        <dsp:cNvPr id="0" name=""/>
        <dsp:cNvSpPr/>
      </dsp:nvSpPr>
      <dsp:spPr>
        <a:xfrm>
          <a:off x="2155571" y="3363189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4423773"/>
            <a:satOff val="-11402"/>
            <a:lumOff val="-7701"/>
            <a:alphaOff val="0"/>
          </a:schemeClr>
        </a:solidFill>
        <a:ln w="12700" cap="flat" cmpd="sng" algn="ctr">
          <a:solidFill>
            <a:schemeClr val="accent5">
              <a:hueOff val="-4423773"/>
              <a:satOff val="-11402"/>
              <a:lumOff val="-77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F29EB-A579-4400-A5CA-DF00BE5737DE}">
      <dsp:nvSpPr>
        <dsp:cNvPr id="0" name=""/>
        <dsp:cNvSpPr/>
      </dsp:nvSpPr>
      <dsp:spPr>
        <a:xfrm>
          <a:off x="2810563" y="3363189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4546656"/>
            <a:satOff val="-11718"/>
            <a:lumOff val="-7915"/>
            <a:alphaOff val="0"/>
          </a:schemeClr>
        </a:solidFill>
        <a:ln w="12700" cap="flat" cmpd="sng" algn="ctr">
          <a:solidFill>
            <a:schemeClr val="accent5">
              <a:hueOff val="-4546656"/>
              <a:satOff val="-11718"/>
              <a:lumOff val="-79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77DB07-E217-423B-ACDF-F085BAC09C07}">
      <dsp:nvSpPr>
        <dsp:cNvPr id="0" name=""/>
        <dsp:cNvSpPr/>
      </dsp:nvSpPr>
      <dsp:spPr>
        <a:xfrm>
          <a:off x="3465556" y="3363189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4669539"/>
            <a:satOff val="-12035"/>
            <a:lumOff val="-8129"/>
            <a:alphaOff val="0"/>
          </a:schemeClr>
        </a:solidFill>
        <a:ln w="12700" cap="flat" cmpd="sng" algn="ctr">
          <a:solidFill>
            <a:schemeClr val="accent5">
              <a:hueOff val="-4669539"/>
              <a:satOff val="-12035"/>
              <a:lumOff val="-81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6B1D14-5992-4F0C-B81D-9260475A5914}">
      <dsp:nvSpPr>
        <dsp:cNvPr id="0" name=""/>
        <dsp:cNvSpPr/>
      </dsp:nvSpPr>
      <dsp:spPr>
        <a:xfrm>
          <a:off x="4120548" y="3363189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4792421"/>
            <a:satOff val="-12352"/>
            <a:lumOff val="-8342"/>
            <a:alphaOff val="0"/>
          </a:schemeClr>
        </a:solidFill>
        <a:ln w="12700" cap="flat" cmpd="sng" algn="ctr">
          <a:solidFill>
            <a:schemeClr val="accent5">
              <a:hueOff val="-4792421"/>
              <a:satOff val="-12352"/>
              <a:lumOff val="-83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09BE0-926D-411E-A0BA-873799D685D9}">
      <dsp:nvSpPr>
        <dsp:cNvPr id="0" name=""/>
        <dsp:cNvSpPr/>
      </dsp:nvSpPr>
      <dsp:spPr>
        <a:xfrm>
          <a:off x="4775541" y="3363189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4915304"/>
            <a:satOff val="-12668"/>
            <a:lumOff val="-8556"/>
            <a:alphaOff val="0"/>
          </a:schemeClr>
        </a:solidFill>
        <a:ln w="12700" cap="flat" cmpd="sng" algn="ctr">
          <a:solidFill>
            <a:schemeClr val="accent5">
              <a:hueOff val="-4915304"/>
              <a:satOff val="-12668"/>
              <a:lumOff val="-85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40607A-5806-4F0D-B592-DC9B48695DAC}">
      <dsp:nvSpPr>
        <dsp:cNvPr id="0" name=""/>
        <dsp:cNvSpPr/>
      </dsp:nvSpPr>
      <dsp:spPr>
        <a:xfrm>
          <a:off x="5430534" y="3363189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5038186"/>
            <a:satOff val="-12985"/>
            <a:lumOff val="-8770"/>
            <a:alphaOff val="0"/>
          </a:schemeClr>
        </a:solidFill>
        <a:ln w="12700" cap="flat" cmpd="sng" algn="ctr">
          <a:solidFill>
            <a:schemeClr val="accent5">
              <a:hueOff val="-5038186"/>
              <a:satOff val="-12985"/>
              <a:lumOff val="-87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3FB65E-8BA9-48C3-93D3-4FA8F4ECAE28}">
      <dsp:nvSpPr>
        <dsp:cNvPr id="0" name=""/>
        <dsp:cNvSpPr/>
      </dsp:nvSpPr>
      <dsp:spPr>
        <a:xfrm>
          <a:off x="1500578" y="3529016"/>
          <a:ext cx="4641680" cy="421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/>
            <a:t>B. T. en Mecatrónica</a:t>
          </a:r>
          <a:endParaRPr lang="es-MX" sz="1900" kern="1200" dirty="0"/>
        </a:p>
      </dsp:txBody>
      <dsp:txXfrm>
        <a:off x="1500578" y="3529016"/>
        <a:ext cx="4641680" cy="421970"/>
      </dsp:txXfrm>
    </dsp:sp>
    <dsp:sp modelId="{9AF72D91-F130-4EFC-A71C-9BAB9AD8DE16}">
      <dsp:nvSpPr>
        <dsp:cNvPr id="0" name=""/>
        <dsp:cNvSpPr/>
      </dsp:nvSpPr>
      <dsp:spPr>
        <a:xfrm>
          <a:off x="1500578" y="3950987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5161069"/>
            <a:satOff val="-13302"/>
            <a:lumOff val="-8984"/>
            <a:alphaOff val="0"/>
          </a:schemeClr>
        </a:solidFill>
        <a:ln w="12700" cap="flat" cmpd="sng" algn="ctr">
          <a:solidFill>
            <a:schemeClr val="accent5">
              <a:hueOff val="-5161069"/>
              <a:satOff val="-13302"/>
              <a:lumOff val="-89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E6ADCD-21DF-4E84-96D0-9747AB0C9C9A}">
      <dsp:nvSpPr>
        <dsp:cNvPr id="0" name=""/>
        <dsp:cNvSpPr/>
      </dsp:nvSpPr>
      <dsp:spPr>
        <a:xfrm>
          <a:off x="2155571" y="3950987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5283952"/>
            <a:satOff val="-13618"/>
            <a:lumOff val="-9198"/>
            <a:alphaOff val="0"/>
          </a:schemeClr>
        </a:solidFill>
        <a:ln w="12700" cap="flat" cmpd="sng" algn="ctr">
          <a:solidFill>
            <a:schemeClr val="accent5">
              <a:hueOff val="-5283952"/>
              <a:satOff val="-13618"/>
              <a:lumOff val="-91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75410A-8D9E-42FA-8701-2A22ED02637C}">
      <dsp:nvSpPr>
        <dsp:cNvPr id="0" name=""/>
        <dsp:cNvSpPr/>
      </dsp:nvSpPr>
      <dsp:spPr>
        <a:xfrm>
          <a:off x="2810563" y="3950987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79B80-F5BA-40AB-BCEE-8560CBD3A9DA}">
      <dsp:nvSpPr>
        <dsp:cNvPr id="0" name=""/>
        <dsp:cNvSpPr/>
      </dsp:nvSpPr>
      <dsp:spPr>
        <a:xfrm>
          <a:off x="3465556" y="3950987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5529717"/>
            <a:satOff val="-14252"/>
            <a:lumOff val="-9626"/>
            <a:alphaOff val="0"/>
          </a:schemeClr>
        </a:solidFill>
        <a:ln w="12700" cap="flat" cmpd="sng" algn="ctr">
          <a:solidFill>
            <a:schemeClr val="accent5">
              <a:hueOff val="-5529717"/>
              <a:satOff val="-14252"/>
              <a:lumOff val="-96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D94146-D2AE-4111-A46E-78C04A22FA0C}">
      <dsp:nvSpPr>
        <dsp:cNvPr id="0" name=""/>
        <dsp:cNvSpPr/>
      </dsp:nvSpPr>
      <dsp:spPr>
        <a:xfrm>
          <a:off x="4120548" y="3950987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5652599"/>
            <a:satOff val="-14569"/>
            <a:lumOff val="-9840"/>
            <a:alphaOff val="0"/>
          </a:schemeClr>
        </a:solidFill>
        <a:ln w="12700" cap="flat" cmpd="sng" algn="ctr">
          <a:solidFill>
            <a:schemeClr val="accent5">
              <a:hueOff val="-5652599"/>
              <a:satOff val="-14569"/>
              <a:lumOff val="-98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3450AD-4BFC-4F6A-A23D-FC977E189971}">
      <dsp:nvSpPr>
        <dsp:cNvPr id="0" name=""/>
        <dsp:cNvSpPr/>
      </dsp:nvSpPr>
      <dsp:spPr>
        <a:xfrm>
          <a:off x="4775541" y="3950987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5775482"/>
            <a:satOff val="-14885"/>
            <a:lumOff val="-10054"/>
            <a:alphaOff val="0"/>
          </a:schemeClr>
        </a:solidFill>
        <a:ln w="12700" cap="flat" cmpd="sng" algn="ctr">
          <a:solidFill>
            <a:schemeClr val="accent5">
              <a:hueOff val="-5775482"/>
              <a:satOff val="-14885"/>
              <a:lumOff val="-100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A4DD99-4992-4768-9618-96D213086D96}">
      <dsp:nvSpPr>
        <dsp:cNvPr id="0" name=""/>
        <dsp:cNvSpPr/>
      </dsp:nvSpPr>
      <dsp:spPr>
        <a:xfrm>
          <a:off x="5430534" y="3950987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5898365"/>
            <a:satOff val="-15202"/>
            <a:lumOff val="-10268"/>
            <a:alphaOff val="0"/>
          </a:schemeClr>
        </a:solidFill>
        <a:ln w="12700" cap="flat" cmpd="sng" algn="ctr">
          <a:solidFill>
            <a:schemeClr val="accent5">
              <a:hueOff val="-5898365"/>
              <a:satOff val="-15202"/>
              <a:lumOff val="-102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38212B-B401-4C5C-9BC2-47A92B711361}">
      <dsp:nvSpPr>
        <dsp:cNvPr id="0" name=""/>
        <dsp:cNvSpPr/>
      </dsp:nvSpPr>
      <dsp:spPr>
        <a:xfrm>
          <a:off x="1500578" y="4116813"/>
          <a:ext cx="4641680" cy="421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/>
            <a:t>B. T. en Laboratorista clínico</a:t>
          </a:r>
        </a:p>
      </dsp:txBody>
      <dsp:txXfrm>
        <a:off x="1500578" y="4116813"/>
        <a:ext cx="4641680" cy="421970"/>
      </dsp:txXfrm>
    </dsp:sp>
    <dsp:sp modelId="{7B912EB4-4C58-44AA-A264-D165EE23D5A3}">
      <dsp:nvSpPr>
        <dsp:cNvPr id="0" name=""/>
        <dsp:cNvSpPr/>
      </dsp:nvSpPr>
      <dsp:spPr>
        <a:xfrm>
          <a:off x="1500578" y="4538784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6021247"/>
            <a:satOff val="-15519"/>
            <a:lumOff val="-10482"/>
            <a:alphaOff val="0"/>
          </a:schemeClr>
        </a:solidFill>
        <a:ln w="12700" cap="flat" cmpd="sng" algn="ctr">
          <a:solidFill>
            <a:schemeClr val="accent5">
              <a:hueOff val="-6021247"/>
              <a:satOff val="-15519"/>
              <a:lumOff val="-104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1ECB08-F584-4001-95AC-F3D43BB30192}">
      <dsp:nvSpPr>
        <dsp:cNvPr id="0" name=""/>
        <dsp:cNvSpPr/>
      </dsp:nvSpPr>
      <dsp:spPr>
        <a:xfrm>
          <a:off x="2155571" y="4538784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6144130"/>
            <a:satOff val="-15835"/>
            <a:lumOff val="-10695"/>
            <a:alphaOff val="0"/>
          </a:schemeClr>
        </a:solidFill>
        <a:ln w="12700" cap="flat" cmpd="sng" algn="ctr">
          <a:solidFill>
            <a:schemeClr val="accent5">
              <a:hueOff val="-6144130"/>
              <a:satOff val="-15835"/>
              <a:lumOff val="-106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D2A31-4EEF-420D-8D60-0F527EC3CD3F}">
      <dsp:nvSpPr>
        <dsp:cNvPr id="0" name=""/>
        <dsp:cNvSpPr/>
      </dsp:nvSpPr>
      <dsp:spPr>
        <a:xfrm>
          <a:off x="2810563" y="4538784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6267013"/>
            <a:satOff val="-16152"/>
            <a:lumOff val="-10909"/>
            <a:alphaOff val="0"/>
          </a:schemeClr>
        </a:solidFill>
        <a:ln w="12700" cap="flat" cmpd="sng" algn="ctr">
          <a:solidFill>
            <a:schemeClr val="accent5">
              <a:hueOff val="-6267013"/>
              <a:satOff val="-16152"/>
              <a:lumOff val="-109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2CB69D-1744-429F-BB08-36844F13F03C}">
      <dsp:nvSpPr>
        <dsp:cNvPr id="0" name=""/>
        <dsp:cNvSpPr/>
      </dsp:nvSpPr>
      <dsp:spPr>
        <a:xfrm>
          <a:off x="3465556" y="4538784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6389895"/>
            <a:satOff val="-16469"/>
            <a:lumOff val="-11123"/>
            <a:alphaOff val="0"/>
          </a:schemeClr>
        </a:solidFill>
        <a:ln w="12700" cap="flat" cmpd="sng" algn="ctr">
          <a:solidFill>
            <a:schemeClr val="accent5">
              <a:hueOff val="-6389895"/>
              <a:satOff val="-16469"/>
              <a:lumOff val="-111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1B4EA-8B2A-4539-B208-653A55E8720B}">
      <dsp:nvSpPr>
        <dsp:cNvPr id="0" name=""/>
        <dsp:cNvSpPr/>
      </dsp:nvSpPr>
      <dsp:spPr>
        <a:xfrm>
          <a:off x="4120548" y="4538784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6512777"/>
            <a:satOff val="-16786"/>
            <a:lumOff val="-11337"/>
            <a:alphaOff val="0"/>
          </a:schemeClr>
        </a:solidFill>
        <a:ln w="12700" cap="flat" cmpd="sng" algn="ctr">
          <a:solidFill>
            <a:schemeClr val="accent5">
              <a:hueOff val="-6512777"/>
              <a:satOff val="-16786"/>
              <a:lumOff val="-113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0EB063-29E0-4033-B8AC-BD542E228E5F}">
      <dsp:nvSpPr>
        <dsp:cNvPr id="0" name=""/>
        <dsp:cNvSpPr/>
      </dsp:nvSpPr>
      <dsp:spPr>
        <a:xfrm>
          <a:off x="4775541" y="4538784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6635660"/>
            <a:satOff val="-17102"/>
            <a:lumOff val="-11551"/>
            <a:alphaOff val="0"/>
          </a:schemeClr>
        </a:solidFill>
        <a:ln w="12700" cap="flat" cmpd="sng" algn="ctr">
          <a:solidFill>
            <a:schemeClr val="accent5">
              <a:hueOff val="-6635660"/>
              <a:satOff val="-17102"/>
              <a:lumOff val="-115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120F7-847A-4783-A99B-B004844452FD}">
      <dsp:nvSpPr>
        <dsp:cNvPr id="0" name=""/>
        <dsp:cNvSpPr/>
      </dsp:nvSpPr>
      <dsp:spPr>
        <a:xfrm>
          <a:off x="5430534" y="4538784"/>
          <a:ext cx="618890" cy="103148"/>
        </a:xfrm>
        <a:prstGeom prst="parallelogram">
          <a:avLst>
            <a:gd name="adj" fmla="val 14084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A9360-913C-4CCC-BC33-B5C1CB8E1638}">
      <dsp:nvSpPr>
        <dsp:cNvPr id="0" name=""/>
        <dsp:cNvSpPr/>
      </dsp:nvSpPr>
      <dsp:spPr>
        <a:xfrm>
          <a:off x="-4623719" y="-708875"/>
          <a:ext cx="5507722" cy="5507722"/>
        </a:xfrm>
        <a:prstGeom prst="blockArc">
          <a:avLst>
            <a:gd name="adj1" fmla="val 18900000"/>
            <a:gd name="adj2" fmla="val 2700000"/>
            <a:gd name="adj3" fmla="val 39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D8BF80-0111-472A-83F0-3C1DEC4831AE}">
      <dsp:nvSpPr>
        <dsp:cNvPr id="0" name=""/>
        <dsp:cNvSpPr/>
      </dsp:nvSpPr>
      <dsp:spPr>
        <a:xfrm>
          <a:off x="463011" y="314437"/>
          <a:ext cx="5700766" cy="629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9429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>
              <a:latin typeface="Arial Narrow" panose="020B0606020202030204" pitchFamily="34" charset="0"/>
            </a:rPr>
            <a:t>EQUIPOS DE CÓMPUTO, </a:t>
          </a:r>
          <a:endParaRPr lang="es-MX" sz="2100" kern="1200" dirty="0"/>
        </a:p>
      </dsp:txBody>
      <dsp:txXfrm>
        <a:off x="463011" y="314437"/>
        <a:ext cx="5700766" cy="629201"/>
      </dsp:txXfrm>
    </dsp:sp>
    <dsp:sp modelId="{97539B13-CC58-4EE1-B49F-0107136B28E5}">
      <dsp:nvSpPr>
        <dsp:cNvPr id="0" name=""/>
        <dsp:cNvSpPr/>
      </dsp:nvSpPr>
      <dsp:spPr>
        <a:xfrm>
          <a:off x="69760" y="235786"/>
          <a:ext cx="786501" cy="7865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57B54E-831B-4258-BC4A-5A7941F72BE5}">
      <dsp:nvSpPr>
        <dsp:cNvPr id="0" name=""/>
        <dsp:cNvSpPr/>
      </dsp:nvSpPr>
      <dsp:spPr>
        <a:xfrm>
          <a:off x="823747" y="1258402"/>
          <a:ext cx="5340031" cy="629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9429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>
              <a:latin typeface="Arial Narrow" panose="020B0606020202030204" pitchFamily="34" charset="0"/>
            </a:rPr>
            <a:t>BANCOS DE MADERA Y METAL</a:t>
          </a:r>
          <a:endParaRPr lang="es-MX" sz="2100" kern="1200" dirty="0">
            <a:latin typeface="Arial Narrow" panose="020B0606020202030204" pitchFamily="34" charset="0"/>
          </a:endParaRPr>
        </a:p>
      </dsp:txBody>
      <dsp:txXfrm>
        <a:off x="823747" y="1258402"/>
        <a:ext cx="5340031" cy="629201"/>
      </dsp:txXfrm>
    </dsp:sp>
    <dsp:sp modelId="{614A21AE-431D-4E55-BE6B-3921518E8DB6}">
      <dsp:nvSpPr>
        <dsp:cNvPr id="0" name=""/>
        <dsp:cNvSpPr/>
      </dsp:nvSpPr>
      <dsp:spPr>
        <a:xfrm>
          <a:off x="430496" y="1179752"/>
          <a:ext cx="786501" cy="7865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BECE04-8FAE-40C3-BB76-F87E481ADF8A}">
      <dsp:nvSpPr>
        <dsp:cNvPr id="0" name=""/>
        <dsp:cNvSpPr/>
      </dsp:nvSpPr>
      <dsp:spPr>
        <a:xfrm>
          <a:off x="823747" y="2202368"/>
          <a:ext cx="5340031" cy="629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9429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>
              <a:latin typeface="Arial Narrow" panose="020B0606020202030204" pitchFamily="34" charset="0"/>
            </a:rPr>
            <a:t>UNIFORMES Y ACCESORIOS PARA ESCOLTA</a:t>
          </a:r>
          <a:endParaRPr lang="es-MX" sz="2100" kern="1200" dirty="0">
            <a:latin typeface="Arial Narrow" panose="020B0606020202030204" pitchFamily="34" charset="0"/>
          </a:endParaRPr>
        </a:p>
      </dsp:txBody>
      <dsp:txXfrm>
        <a:off x="823747" y="2202368"/>
        <a:ext cx="5340031" cy="629201"/>
      </dsp:txXfrm>
    </dsp:sp>
    <dsp:sp modelId="{6B60B346-D3C5-4412-944D-E97B087F9380}">
      <dsp:nvSpPr>
        <dsp:cNvPr id="0" name=""/>
        <dsp:cNvSpPr/>
      </dsp:nvSpPr>
      <dsp:spPr>
        <a:xfrm>
          <a:off x="430496" y="2123717"/>
          <a:ext cx="786501" cy="7865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F1EF78-228C-4947-AE9F-755C43BDB6BC}">
      <dsp:nvSpPr>
        <dsp:cNvPr id="0" name=""/>
        <dsp:cNvSpPr/>
      </dsp:nvSpPr>
      <dsp:spPr>
        <a:xfrm>
          <a:off x="463011" y="3146333"/>
          <a:ext cx="5700766" cy="629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9429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>
              <a:latin typeface="Arial Narrow" panose="020B0606020202030204" pitchFamily="34" charset="0"/>
            </a:rPr>
            <a:t>PUBLICIDAD NUEVO INGRESO</a:t>
          </a:r>
        </a:p>
      </dsp:txBody>
      <dsp:txXfrm>
        <a:off x="463011" y="3146333"/>
        <a:ext cx="5700766" cy="629201"/>
      </dsp:txXfrm>
    </dsp:sp>
    <dsp:sp modelId="{1A96FA2E-0642-458B-A5BE-8EF1072A009F}">
      <dsp:nvSpPr>
        <dsp:cNvPr id="0" name=""/>
        <dsp:cNvSpPr/>
      </dsp:nvSpPr>
      <dsp:spPr>
        <a:xfrm>
          <a:off x="69760" y="3067683"/>
          <a:ext cx="786501" cy="7865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A9360-913C-4CCC-BC33-B5C1CB8E1638}">
      <dsp:nvSpPr>
        <dsp:cNvPr id="0" name=""/>
        <dsp:cNvSpPr/>
      </dsp:nvSpPr>
      <dsp:spPr>
        <a:xfrm>
          <a:off x="-4259656" y="-708875"/>
          <a:ext cx="5507722" cy="5507722"/>
        </a:xfrm>
        <a:prstGeom prst="blockArc">
          <a:avLst>
            <a:gd name="adj1" fmla="val 18900000"/>
            <a:gd name="adj2" fmla="val 2700000"/>
            <a:gd name="adj3" fmla="val 39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D8BF80-0111-472A-83F0-3C1DEC4831AE}">
      <dsp:nvSpPr>
        <dsp:cNvPr id="0" name=""/>
        <dsp:cNvSpPr/>
      </dsp:nvSpPr>
      <dsp:spPr>
        <a:xfrm>
          <a:off x="1208798" y="1077947"/>
          <a:ext cx="5010576" cy="19340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3208" tIns="104140" rIns="104140" bIns="10414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100" u="sng" kern="1200" dirty="0">
              <a:latin typeface="Arial Narrow" panose="020B0606020202030204" pitchFamily="34" charset="0"/>
            </a:rPr>
            <a:t>ADQUISICIÓN DE IMPRESORA PARA TÍTULOS</a:t>
          </a:r>
          <a:endParaRPr lang="es-MX" sz="4100" kern="1200" dirty="0"/>
        </a:p>
      </dsp:txBody>
      <dsp:txXfrm>
        <a:off x="1208798" y="1077947"/>
        <a:ext cx="5010576" cy="1934077"/>
      </dsp:txXfrm>
    </dsp:sp>
    <dsp:sp modelId="{97539B13-CC58-4EE1-B49F-0107136B28E5}">
      <dsp:nvSpPr>
        <dsp:cNvPr id="0" name=""/>
        <dsp:cNvSpPr/>
      </dsp:nvSpPr>
      <dsp:spPr>
        <a:xfrm>
          <a:off x="0" y="836187"/>
          <a:ext cx="2417597" cy="24175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A9360-913C-4CCC-BC33-B5C1CB8E1638}">
      <dsp:nvSpPr>
        <dsp:cNvPr id="0" name=""/>
        <dsp:cNvSpPr/>
      </dsp:nvSpPr>
      <dsp:spPr>
        <a:xfrm>
          <a:off x="-4623719" y="-708875"/>
          <a:ext cx="5507722" cy="5507722"/>
        </a:xfrm>
        <a:prstGeom prst="blockArc">
          <a:avLst>
            <a:gd name="adj1" fmla="val 18900000"/>
            <a:gd name="adj2" fmla="val 2700000"/>
            <a:gd name="adj3" fmla="val 39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D8BF80-0111-472A-83F0-3C1DEC4831AE}">
      <dsp:nvSpPr>
        <dsp:cNvPr id="0" name=""/>
        <dsp:cNvSpPr/>
      </dsp:nvSpPr>
      <dsp:spPr>
        <a:xfrm>
          <a:off x="463011" y="314437"/>
          <a:ext cx="5700766" cy="629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942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rial Narrow" panose="020B0606020202030204" pitchFamily="34" charset="0"/>
            </a:rPr>
            <a:t>VIAJE A MÉRIDA – FESTIVAL ACADÉMICO </a:t>
          </a:r>
          <a:endParaRPr lang="es-MX" sz="2000" kern="1200" dirty="0"/>
        </a:p>
      </dsp:txBody>
      <dsp:txXfrm>
        <a:off x="463011" y="314437"/>
        <a:ext cx="5700766" cy="629201"/>
      </dsp:txXfrm>
    </dsp:sp>
    <dsp:sp modelId="{97539B13-CC58-4EE1-B49F-0107136B28E5}">
      <dsp:nvSpPr>
        <dsp:cNvPr id="0" name=""/>
        <dsp:cNvSpPr/>
      </dsp:nvSpPr>
      <dsp:spPr>
        <a:xfrm>
          <a:off x="69760" y="235786"/>
          <a:ext cx="786501" cy="7865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87881-488B-41C2-8188-CCD2E90F2B36}">
      <dsp:nvSpPr>
        <dsp:cNvPr id="0" name=""/>
        <dsp:cNvSpPr/>
      </dsp:nvSpPr>
      <dsp:spPr>
        <a:xfrm>
          <a:off x="823747" y="1258402"/>
          <a:ext cx="5340031" cy="629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942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rial Narrow" panose="020B0606020202030204" pitchFamily="34" charset="0"/>
            </a:rPr>
            <a:t>VIAJE ARGENTINA – ECO CIENCIAS - CONCORDIA</a:t>
          </a:r>
        </a:p>
      </dsp:txBody>
      <dsp:txXfrm>
        <a:off x="823747" y="1258402"/>
        <a:ext cx="5340031" cy="629201"/>
      </dsp:txXfrm>
    </dsp:sp>
    <dsp:sp modelId="{F40497E9-A331-4264-9505-FE2CF4BE079C}">
      <dsp:nvSpPr>
        <dsp:cNvPr id="0" name=""/>
        <dsp:cNvSpPr/>
      </dsp:nvSpPr>
      <dsp:spPr>
        <a:xfrm>
          <a:off x="430496" y="1179752"/>
          <a:ext cx="786501" cy="7865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A367B7-8F79-4EB3-988B-69EED9FD9B76}">
      <dsp:nvSpPr>
        <dsp:cNvPr id="0" name=""/>
        <dsp:cNvSpPr/>
      </dsp:nvSpPr>
      <dsp:spPr>
        <a:xfrm>
          <a:off x="823747" y="2202368"/>
          <a:ext cx="5340031" cy="629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942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>
              <a:latin typeface="Arial Narrow" panose="020B0606020202030204" pitchFamily="34" charset="0"/>
            </a:rPr>
            <a:t>DOS MULTIFUNCIONALES PARA RECURSOS HUMANOS Y VINCULACIÓN</a:t>
          </a:r>
          <a:endParaRPr lang="es-MX" sz="2000" kern="1200" dirty="0">
            <a:latin typeface="Arial Narrow" panose="020B0606020202030204" pitchFamily="34" charset="0"/>
          </a:endParaRPr>
        </a:p>
      </dsp:txBody>
      <dsp:txXfrm>
        <a:off x="823747" y="2202368"/>
        <a:ext cx="5340031" cy="629201"/>
      </dsp:txXfrm>
    </dsp:sp>
    <dsp:sp modelId="{405708C7-2BA6-42AF-9A74-6B5BD53B50FA}">
      <dsp:nvSpPr>
        <dsp:cNvPr id="0" name=""/>
        <dsp:cNvSpPr/>
      </dsp:nvSpPr>
      <dsp:spPr>
        <a:xfrm>
          <a:off x="430496" y="2123717"/>
          <a:ext cx="786501" cy="7865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8E0392-EAB3-44E3-AC7B-E839B9426B6B}">
      <dsp:nvSpPr>
        <dsp:cNvPr id="0" name=""/>
        <dsp:cNvSpPr/>
      </dsp:nvSpPr>
      <dsp:spPr>
        <a:xfrm>
          <a:off x="463011" y="3146333"/>
          <a:ext cx="5700766" cy="629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942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>
              <a:latin typeface="Arial Narrow" panose="020B0606020202030204" pitchFamily="34" charset="0"/>
            </a:rPr>
            <a:t>LOCKER PARA PREFECTURA</a:t>
          </a:r>
          <a:endParaRPr lang="es-MX" sz="2000" kern="1200" dirty="0">
            <a:latin typeface="Arial Narrow" panose="020B0606020202030204" pitchFamily="34" charset="0"/>
          </a:endParaRPr>
        </a:p>
      </dsp:txBody>
      <dsp:txXfrm>
        <a:off x="463011" y="3146333"/>
        <a:ext cx="5700766" cy="629201"/>
      </dsp:txXfrm>
    </dsp:sp>
    <dsp:sp modelId="{A67C748A-84FE-48EE-AC0D-583F0233EF7D}">
      <dsp:nvSpPr>
        <dsp:cNvPr id="0" name=""/>
        <dsp:cNvSpPr/>
      </dsp:nvSpPr>
      <dsp:spPr>
        <a:xfrm>
          <a:off x="69760" y="3067683"/>
          <a:ext cx="786501" cy="7865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A9360-913C-4CCC-BC33-B5C1CB8E1638}">
      <dsp:nvSpPr>
        <dsp:cNvPr id="0" name=""/>
        <dsp:cNvSpPr/>
      </dsp:nvSpPr>
      <dsp:spPr>
        <a:xfrm>
          <a:off x="-4622724" y="-708875"/>
          <a:ext cx="5507722" cy="5507722"/>
        </a:xfrm>
        <a:prstGeom prst="blockArc">
          <a:avLst>
            <a:gd name="adj1" fmla="val 18900000"/>
            <a:gd name="adj2" fmla="val 2700000"/>
            <a:gd name="adj3" fmla="val 39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D8BF80-0111-472A-83F0-3C1DEC4831AE}">
      <dsp:nvSpPr>
        <dsp:cNvPr id="0" name=""/>
        <dsp:cNvSpPr/>
      </dsp:nvSpPr>
      <dsp:spPr>
        <a:xfrm>
          <a:off x="286911" y="185930"/>
          <a:ext cx="5877862" cy="3716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034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>
              <a:latin typeface="Arial Narrow" panose="020B0606020202030204" pitchFamily="34" charset="0"/>
            </a:rPr>
            <a:t>CAPACITACIÓN A DOCENTE PARA USO DE IMPRESORA 3D</a:t>
          </a:r>
          <a:endParaRPr lang="es-MX" sz="1500" kern="1200" dirty="0"/>
        </a:p>
      </dsp:txBody>
      <dsp:txXfrm>
        <a:off x="286911" y="185930"/>
        <a:ext cx="5877862" cy="371696"/>
      </dsp:txXfrm>
    </dsp:sp>
    <dsp:sp modelId="{97539B13-CC58-4EE1-B49F-0107136B28E5}">
      <dsp:nvSpPr>
        <dsp:cNvPr id="0" name=""/>
        <dsp:cNvSpPr/>
      </dsp:nvSpPr>
      <dsp:spPr>
        <a:xfrm>
          <a:off x="54601" y="139468"/>
          <a:ext cx="464620" cy="4646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375DB4-B399-4FB8-AD7A-F6B52DDC822A}">
      <dsp:nvSpPr>
        <dsp:cNvPr id="0" name=""/>
        <dsp:cNvSpPr/>
      </dsp:nvSpPr>
      <dsp:spPr>
        <a:xfrm>
          <a:off x="623516" y="743802"/>
          <a:ext cx="5541257" cy="3716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034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>
              <a:latin typeface="Arial Narrow" panose="020B0606020202030204" pitchFamily="34" charset="0"/>
            </a:rPr>
            <a:t>IMPRESORA 3D</a:t>
          </a:r>
          <a:endParaRPr lang="es-MX" sz="1500" kern="1200" dirty="0">
            <a:latin typeface="Arial Narrow" panose="020B0606020202030204" pitchFamily="34" charset="0"/>
          </a:endParaRPr>
        </a:p>
      </dsp:txBody>
      <dsp:txXfrm>
        <a:off x="623516" y="743802"/>
        <a:ext cx="5541257" cy="371696"/>
      </dsp:txXfrm>
    </dsp:sp>
    <dsp:sp modelId="{EDA6760B-38C8-4EEB-8FEF-E59B1ECCECAE}">
      <dsp:nvSpPr>
        <dsp:cNvPr id="0" name=""/>
        <dsp:cNvSpPr/>
      </dsp:nvSpPr>
      <dsp:spPr>
        <a:xfrm>
          <a:off x="391205" y="697340"/>
          <a:ext cx="464620" cy="4646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F1DC5A-885D-4466-BE73-1E76DD5FA666}">
      <dsp:nvSpPr>
        <dsp:cNvPr id="0" name=""/>
        <dsp:cNvSpPr/>
      </dsp:nvSpPr>
      <dsp:spPr>
        <a:xfrm>
          <a:off x="807973" y="1301265"/>
          <a:ext cx="5356799" cy="3716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034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>
              <a:latin typeface="Arial Narrow" panose="020B0606020202030204" pitchFamily="34" charset="0"/>
            </a:rPr>
            <a:t>REUBICACIÓN DE LA LINEA SANITARIA </a:t>
          </a:r>
          <a:endParaRPr lang="es-MX" sz="1500" kern="1200" dirty="0">
            <a:latin typeface="Arial Narrow" panose="020B0606020202030204" pitchFamily="34" charset="0"/>
          </a:endParaRPr>
        </a:p>
      </dsp:txBody>
      <dsp:txXfrm>
        <a:off x="807973" y="1301265"/>
        <a:ext cx="5356799" cy="371696"/>
      </dsp:txXfrm>
    </dsp:sp>
    <dsp:sp modelId="{D689D7B3-5524-4411-A5DB-9D814CA636D8}">
      <dsp:nvSpPr>
        <dsp:cNvPr id="0" name=""/>
        <dsp:cNvSpPr/>
      </dsp:nvSpPr>
      <dsp:spPr>
        <a:xfrm>
          <a:off x="575663" y="1254803"/>
          <a:ext cx="464620" cy="4646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D3867-D979-4311-8196-485809A5F3B6}">
      <dsp:nvSpPr>
        <dsp:cNvPr id="0" name=""/>
        <dsp:cNvSpPr/>
      </dsp:nvSpPr>
      <dsp:spPr>
        <a:xfrm>
          <a:off x="866869" y="1859137"/>
          <a:ext cx="5297904" cy="3716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034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>
              <a:latin typeface="Arial Narrow" panose="020B0606020202030204" pitchFamily="34" charset="0"/>
            </a:rPr>
            <a:t>ADAPTACION DE VENTANAS DE CONTROL ESCOLAR</a:t>
          </a:r>
          <a:endParaRPr lang="es-MX" sz="1500" kern="1200" dirty="0">
            <a:latin typeface="Arial Narrow" panose="020B0606020202030204" pitchFamily="34" charset="0"/>
          </a:endParaRPr>
        </a:p>
      </dsp:txBody>
      <dsp:txXfrm>
        <a:off x="866869" y="1859137"/>
        <a:ext cx="5297904" cy="371696"/>
      </dsp:txXfrm>
    </dsp:sp>
    <dsp:sp modelId="{CF3D3F7F-A7EC-4E95-8A4E-FFD55BA3D1D3}">
      <dsp:nvSpPr>
        <dsp:cNvPr id="0" name=""/>
        <dsp:cNvSpPr/>
      </dsp:nvSpPr>
      <dsp:spPr>
        <a:xfrm>
          <a:off x="634559" y="1812675"/>
          <a:ext cx="464620" cy="4646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BF384A-A8FB-4604-B426-494227176212}">
      <dsp:nvSpPr>
        <dsp:cNvPr id="0" name=""/>
        <dsp:cNvSpPr/>
      </dsp:nvSpPr>
      <dsp:spPr>
        <a:xfrm>
          <a:off x="807973" y="2417009"/>
          <a:ext cx="5356799" cy="3716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034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>
              <a:latin typeface="Arial Narrow" panose="020B0606020202030204" pitchFamily="34" charset="0"/>
            </a:rPr>
            <a:t>RECARGA DE EXTINTORES </a:t>
          </a:r>
          <a:endParaRPr lang="es-MX" sz="1500" kern="1200" dirty="0">
            <a:latin typeface="Arial Narrow" panose="020B0606020202030204" pitchFamily="34" charset="0"/>
          </a:endParaRPr>
        </a:p>
      </dsp:txBody>
      <dsp:txXfrm>
        <a:off x="807973" y="2417009"/>
        <a:ext cx="5356799" cy="371696"/>
      </dsp:txXfrm>
    </dsp:sp>
    <dsp:sp modelId="{6BE0501E-6C82-417A-8AA9-7B944758B680}">
      <dsp:nvSpPr>
        <dsp:cNvPr id="0" name=""/>
        <dsp:cNvSpPr/>
      </dsp:nvSpPr>
      <dsp:spPr>
        <a:xfrm>
          <a:off x="575663" y="2370547"/>
          <a:ext cx="464620" cy="4646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D5F205-489B-4603-93CF-1FD73DDF4241}">
      <dsp:nvSpPr>
        <dsp:cNvPr id="0" name=""/>
        <dsp:cNvSpPr/>
      </dsp:nvSpPr>
      <dsp:spPr>
        <a:xfrm>
          <a:off x="623516" y="2974473"/>
          <a:ext cx="5541257" cy="3716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034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latin typeface="Arial Narrow" panose="020B0606020202030204" pitchFamily="34" charset="0"/>
            </a:rPr>
            <a:t>5 ESTACIONES DE CONTENEDORES PARA BASURA ECOLÓGICOS</a:t>
          </a:r>
        </a:p>
      </dsp:txBody>
      <dsp:txXfrm>
        <a:off x="623516" y="2974473"/>
        <a:ext cx="5541257" cy="371696"/>
      </dsp:txXfrm>
    </dsp:sp>
    <dsp:sp modelId="{F7021E1D-45C2-45F5-9360-7E205924B536}">
      <dsp:nvSpPr>
        <dsp:cNvPr id="0" name=""/>
        <dsp:cNvSpPr/>
      </dsp:nvSpPr>
      <dsp:spPr>
        <a:xfrm>
          <a:off x="391205" y="2928010"/>
          <a:ext cx="464620" cy="4646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4FA611-A963-45E4-ABCB-75C7CBDAE56E}">
      <dsp:nvSpPr>
        <dsp:cNvPr id="0" name=""/>
        <dsp:cNvSpPr/>
      </dsp:nvSpPr>
      <dsp:spPr>
        <a:xfrm>
          <a:off x="286911" y="3532345"/>
          <a:ext cx="5877862" cy="3716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034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>
              <a:latin typeface="Arial Narrow" panose="020B0606020202030204" pitchFamily="34" charset="0"/>
            </a:rPr>
            <a:t>REMODELACIÓN DEL TALLER DE MECATRÓNICA</a:t>
          </a:r>
          <a:endParaRPr lang="es-MX" sz="1500" kern="1200" dirty="0">
            <a:latin typeface="Arial Narrow" panose="020B0606020202030204" pitchFamily="34" charset="0"/>
          </a:endParaRPr>
        </a:p>
      </dsp:txBody>
      <dsp:txXfrm>
        <a:off x="286911" y="3532345"/>
        <a:ext cx="5877862" cy="371696"/>
      </dsp:txXfrm>
    </dsp:sp>
    <dsp:sp modelId="{20964C92-96C4-487E-954F-9ED8C9F7E49E}">
      <dsp:nvSpPr>
        <dsp:cNvPr id="0" name=""/>
        <dsp:cNvSpPr/>
      </dsp:nvSpPr>
      <dsp:spPr>
        <a:xfrm>
          <a:off x="54601" y="3485883"/>
          <a:ext cx="464620" cy="4646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A9360-913C-4CCC-BC33-B5C1CB8E1638}">
      <dsp:nvSpPr>
        <dsp:cNvPr id="0" name=""/>
        <dsp:cNvSpPr/>
      </dsp:nvSpPr>
      <dsp:spPr>
        <a:xfrm>
          <a:off x="-4623719" y="-708875"/>
          <a:ext cx="5507722" cy="5507722"/>
        </a:xfrm>
        <a:prstGeom prst="blockArc">
          <a:avLst>
            <a:gd name="adj1" fmla="val 18900000"/>
            <a:gd name="adj2" fmla="val 2700000"/>
            <a:gd name="adj3" fmla="val 39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63E00F-858D-4828-87D2-B86F478D5F8C}">
      <dsp:nvSpPr>
        <dsp:cNvPr id="0" name=""/>
        <dsp:cNvSpPr/>
      </dsp:nvSpPr>
      <dsp:spPr>
        <a:xfrm>
          <a:off x="330087" y="215377"/>
          <a:ext cx="5833690" cy="4305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78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1700" kern="1200" dirty="0">
              <a:latin typeface="Arial Narrow" panose="020B0606020202030204" pitchFamily="34" charset="0"/>
            </a:rPr>
            <a:t>ADQUISICIÓN DE 50 BUTACAS </a:t>
          </a:r>
        </a:p>
      </dsp:txBody>
      <dsp:txXfrm>
        <a:off x="330087" y="215377"/>
        <a:ext cx="5833690" cy="430592"/>
      </dsp:txXfrm>
    </dsp:sp>
    <dsp:sp modelId="{20964C92-96C4-487E-954F-9ED8C9F7E49E}">
      <dsp:nvSpPr>
        <dsp:cNvPr id="0" name=""/>
        <dsp:cNvSpPr/>
      </dsp:nvSpPr>
      <dsp:spPr>
        <a:xfrm>
          <a:off x="60967" y="161553"/>
          <a:ext cx="538240" cy="5382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55E8D6-3B0B-4610-8681-4400A8709A2B}">
      <dsp:nvSpPr>
        <dsp:cNvPr id="0" name=""/>
        <dsp:cNvSpPr/>
      </dsp:nvSpPr>
      <dsp:spPr>
        <a:xfrm>
          <a:off x="684279" y="861184"/>
          <a:ext cx="5479499" cy="4305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78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Arial Narrow" panose="020B0606020202030204" pitchFamily="34" charset="0"/>
            </a:rPr>
            <a:t>VIAJE A MORELOS – JA MÉXICO</a:t>
          </a:r>
        </a:p>
      </dsp:txBody>
      <dsp:txXfrm>
        <a:off x="684279" y="861184"/>
        <a:ext cx="5479499" cy="430592"/>
      </dsp:txXfrm>
    </dsp:sp>
    <dsp:sp modelId="{4863BD9B-5FBE-4517-B1C2-8A2F8B3933C5}">
      <dsp:nvSpPr>
        <dsp:cNvPr id="0" name=""/>
        <dsp:cNvSpPr/>
      </dsp:nvSpPr>
      <dsp:spPr>
        <a:xfrm>
          <a:off x="415159" y="807360"/>
          <a:ext cx="538240" cy="5382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9AB74C-C1E4-40CA-A600-F4B7918842E5}">
      <dsp:nvSpPr>
        <dsp:cNvPr id="0" name=""/>
        <dsp:cNvSpPr/>
      </dsp:nvSpPr>
      <dsp:spPr>
        <a:xfrm>
          <a:off x="846242" y="1506991"/>
          <a:ext cx="5317536" cy="4305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78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Arial Narrow" panose="020B0606020202030204" pitchFamily="34" charset="0"/>
            </a:rPr>
            <a:t>REUBICACIÓN DE TORNO UBICADO EN ESPACIO DUAL</a:t>
          </a:r>
        </a:p>
      </dsp:txBody>
      <dsp:txXfrm>
        <a:off x="846242" y="1506991"/>
        <a:ext cx="5317536" cy="430592"/>
      </dsp:txXfrm>
    </dsp:sp>
    <dsp:sp modelId="{B1A41B66-F2B8-41B9-8E22-674BFAE169D8}">
      <dsp:nvSpPr>
        <dsp:cNvPr id="0" name=""/>
        <dsp:cNvSpPr/>
      </dsp:nvSpPr>
      <dsp:spPr>
        <a:xfrm>
          <a:off x="577121" y="1453167"/>
          <a:ext cx="538240" cy="5382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18DE5-9AF5-40D8-8BFB-FD58EA1B7266}">
      <dsp:nvSpPr>
        <dsp:cNvPr id="0" name=""/>
        <dsp:cNvSpPr/>
      </dsp:nvSpPr>
      <dsp:spPr>
        <a:xfrm>
          <a:off x="846242" y="2152388"/>
          <a:ext cx="5317536" cy="4305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78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>
              <a:latin typeface="Arial Narrow" panose="020B0606020202030204" pitchFamily="34" charset="0"/>
            </a:rPr>
            <a:t>ADQUISICIÓN DE CAMARA SEMIPROFESIONAL</a:t>
          </a:r>
          <a:endParaRPr lang="es-MX" sz="1700" kern="1200" dirty="0">
            <a:latin typeface="Arial Narrow" panose="020B0606020202030204" pitchFamily="34" charset="0"/>
          </a:endParaRPr>
        </a:p>
      </dsp:txBody>
      <dsp:txXfrm>
        <a:off x="846242" y="2152388"/>
        <a:ext cx="5317536" cy="430592"/>
      </dsp:txXfrm>
    </dsp:sp>
    <dsp:sp modelId="{6D29D755-F34B-46F1-83A9-5D9A34B80EBE}">
      <dsp:nvSpPr>
        <dsp:cNvPr id="0" name=""/>
        <dsp:cNvSpPr/>
      </dsp:nvSpPr>
      <dsp:spPr>
        <a:xfrm>
          <a:off x="577121" y="2098564"/>
          <a:ext cx="538240" cy="5382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C7783-EF1A-4F28-A059-FDDA60E3C069}">
      <dsp:nvSpPr>
        <dsp:cNvPr id="0" name=""/>
        <dsp:cNvSpPr/>
      </dsp:nvSpPr>
      <dsp:spPr>
        <a:xfrm>
          <a:off x="684279" y="2798195"/>
          <a:ext cx="5479499" cy="4305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78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>
              <a:latin typeface="Arial Narrow" panose="020B0606020202030204" pitchFamily="34" charset="0"/>
            </a:rPr>
            <a:t>ADQUISICIÓN DE EQUIPO DE AUDIO (AUDITORIO)</a:t>
          </a:r>
          <a:endParaRPr lang="es-MX" sz="1700" kern="1200" dirty="0">
            <a:latin typeface="Arial Narrow" panose="020B0606020202030204" pitchFamily="34" charset="0"/>
          </a:endParaRPr>
        </a:p>
      </dsp:txBody>
      <dsp:txXfrm>
        <a:off x="684279" y="2798195"/>
        <a:ext cx="5479499" cy="430592"/>
      </dsp:txXfrm>
    </dsp:sp>
    <dsp:sp modelId="{ABA9919F-EF37-4A7D-986F-73E1992BA0F4}">
      <dsp:nvSpPr>
        <dsp:cNvPr id="0" name=""/>
        <dsp:cNvSpPr/>
      </dsp:nvSpPr>
      <dsp:spPr>
        <a:xfrm>
          <a:off x="415159" y="2744371"/>
          <a:ext cx="538240" cy="5382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BDE0CE-2A56-4E67-9DA7-AE17CCFE88F4}">
      <dsp:nvSpPr>
        <dsp:cNvPr id="0" name=""/>
        <dsp:cNvSpPr/>
      </dsp:nvSpPr>
      <dsp:spPr>
        <a:xfrm>
          <a:off x="330087" y="3444001"/>
          <a:ext cx="5833690" cy="4305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78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>
              <a:latin typeface="Arial Narrow" panose="020B0606020202030204" pitchFamily="34" charset="0"/>
            </a:rPr>
            <a:t>ADQUISICIÓN DE IMPRESORA EN PVC (CREDENCIALES)</a:t>
          </a:r>
          <a:endParaRPr lang="es-MX" sz="1700" kern="1200" dirty="0">
            <a:latin typeface="Arial Narrow" panose="020B0606020202030204" pitchFamily="34" charset="0"/>
          </a:endParaRPr>
        </a:p>
      </dsp:txBody>
      <dsp:txXfrm>
        <a:off x="330087" y="3444001"/>
        <a:ext cx="5833690" cy="430592"/>
      </dsp:txXfrm>
    </dsp:sp>
    <dsp:sp modelId="{36E07CB8-142B-46A0-8BEB-E926A4315175}">
      <dsp:nvSpPr>
        <dsp:cNvPr id="0" name=""/>
        <dsp:cNvSpPr/>
      </dsp:nvSpPr>
      <dsp:spPr>
        <a:xfrm>
          <a:off x="60967" y="3390177"/>
          <a:ext cx="538240" cy="5382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2981D-99FE-44B8-A701-3E5E13AAE56D}">
      <dsp:nvSpPr>
        <dsp:cNvPr id="0" name=""/>
        <dsp:cNvSpPr/>
      </dsp:nvSpPr>
      <dsp:spPr>
        <a:xfrm>
          <a:off x="-5187282" y="-794574"/>
          <a:ext cx="6177370" cy="6177370"/>
        </a:xfrm>
        <a:prstGeom prst="blockArc">
          <a:avLst>
            <a:gd name="adj1" fmla="val 18900000"/>
            <a:gd name="adj2" fmla="val 2700000"/>
            <a:gd name="adj3" fmla="val 35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7328CD-2B14-4A03-902D-A33019E96294}">
      <dsp:nvSpPr>
        <dsp:cNvPr id="0" name=""/>
        <dsp:cNvSpPr/>
      </dsp:nvSpPr>
      <dsp:spPr>
        <a:xfrm>
          <a:off x="636845" y="458822"/>
          <a:ext cx="3454066" cy="9176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8380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/>
            <a:t>Participación de Omar López Pérez – Evento Dual SEP</a:t>
          </a:r>
        </a:p>
      </dsp:txBody>
      <dsp:txXfrm>
        <a:off x="636845" y="458822"/>
        <a:ext cx="3454066" cy="917644"/>
      </dsp:txXfrm>
    </dsp:sp>
    <dsp:sp modelId="{18988E8A-0DC7-4B74-8031-287039512FE6}">
      <dsp:nvSpPr>
        <dsp:cNvPr id="0" name=""/>
        <dsp:cNvSpPr/>
      </dsp:nvSpPr>
      <dsp:spPr>
        <a:xfrm>
          <a:off x="63317" y="344116"/>
          <a:ext cx="1147055" cy="11470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874389-E119-4179-9E68-0B97673F8CF5}">
      <dsp:nvSpPr>
        <dsp:cNvPr id="0" name=""/>
        <dsp:cNvSpPr/>
      </dsp:nvSpPr>
      <dsp:spPr>
        <a:xfrm>
          <a:off x="970408" y="1835288"/>
          <a:ext cx="3120502" cy="9176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8380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/>
            <a:t>Evento JA México – Morelos</a:t>
          </a:r>
        </a:p>
      </dsp:txBody>
      <dsp:txXfrm>
        <a:off x="970408" y="1835288"/>
        <a:ext cx="3120502" cy="917644"/>
      </dsp:txXfrm>
    </dsp:sp>
    <dsp:sp modelId="{28A0B0FC-1187-465A-AE6D-26569670359C}">
      <dsp:nvSpPr>
        <dsp:cNvPr id="0" name=""/>
        <dsp:cNvSpPr/>
      </dsp:nvSpPr>
      <dsp:spPr>
        <a:xfrm>
          <a:off x="396881" y="1720583"/>
          <a:ext cx="1147055" cy="11470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3E5583-CE9D-4760-AF25-3CE42BB86A04}">
      <dsp:nvSpPr>
        <dsp:cNvPr id="0" name=""/>
        <dsp:cNvSpPr/>
      </dsp:nvSpPr>
      <dsp:spPr>
        <a:xfrm>
          <a:off x="636845" y="3211755"/>
          <a:ext cx="3454066" cy="9176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8380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/>
            <a:t>Festival Académico Mérida</a:t>
          </a:r>
        </a:p>
      </dsp:txBody>
      <dsp:txXfrm>
        <a:off x="636845" y="3211755"/>
        <a:ext cx="3454066" cy="917644"/>
      </dsp:txXfrm>
    </dsp:sp>
    <dsp:sp modelId="{63DE7D42-9861-4509-8EC1-E09E90EAA52D}">
      <dsp:nvSpPr>
        <dsp:cNvPr id="0" name=""/>
        <dsp:cNvSpPr/>
      </dsp:nvSpPr>
      <dsp:spPr>
        <a:xfrm>
          <a:off x="63317" y="3097049"/>
          <a:ext cx="1147055" cy="11470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2981D-99FE-44B8-A701-3E5E13AAE56D}">
      <dsp:nvSpPr>
        <dsp:cNvPr id="0" name=""/>
        <dsp:cNvSpPr/>
      </dsp:nvSpPr>
      <dsp:spPr>
        <a:xfrm>
          <a:off x="-5148167" y="-794574"/>
          <a:ext cx="6177370" cy="6177370"/>
        </a:xfrm>
        <a:prstGeom prst="blockArc">
          <a:avLst>
            <a:gd name="adj1" fmla="val 18900000"/>
            <a:gd name="adj2" fmla="val 2700000"/>
            <a:gd name="adj3" fmla="val 35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7328CD-2B14-4A03-902D-A33019E96294}">
      <dsp:nvSpPr>
        <dsp:cNvPr id="0" name=""/>
        <dsp:cNvSpPr/>
      </dsp:nvSpPr>
      <dsp:spPr>
        <a:xfrm>
          <a:off x="843429" y="655473"/>
          <a:ext cx="3286596" cy="1310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41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Premiación y reconocimiento a todos los alumnos de Cuadro de Honor</a:t>
          </a:r>
        </a:p>
      </dsp:txBody>
      <dsp:txXfrm>
        <a:off x="843429" y="655473"/>
        <a:ext cx="3286596" cy="1310763"/>
      </dsp:txXfrm>
    </dsp:sp>
    <dsp:sp modelId="{18988E8A-0DC7-4B74-8031-287039512FE6}">
      <dsp:nvSpPr>
        <dsp:cNvPr id="0" name=""/>
        <dsp:cNvSpPr/>
      </dsp:nvSpPr>
      <dsp:spPr>
        <a:xfrm>
          <a:off x="24202" y="491627"/>
          <a:ext cx="1638454" cy="16384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874389-E119-4179-9E68-0B97673F8CF5}">
      <dsp:nvSpPr>
        <dsp:cNvPr id="0" name=""/>
        <dsp:cNvSpPr/>
      </dsp:nvSpPr>
      <dsp:spPr>
        <a:xfrm>
          <a:off x="843429" y="2621985"/>
          <a:ext cx="3286596" cy="1310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41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PRIMER LUGAR en la Competencia Virtual Internacional </a:t>
          </a:r>
          <a:r>
            <a:rPr lang="es-MX" sz="1400" kern="1200" dirty="0" err="1"/>
            <a:t>World</a:t>
          </a:r>
          <a:r>
            <a:rPr lang="es-MX" sz="1400" kern="1200" dirty="0"/>
            <a:t> </a:t>
          </a:r>
          <a:r>
            <a:rPr lang="es-MX" sz="1400" kern="1200" dirty="0" err="1"/>
            <a:t>Championship</a:t>
          </a:r>
          <a:r>
            <a:rPr lang="es-MX" sz="1400" kern="1200" dirty="0"/>
            <a:t> </a:t>
          </a:r>
          <a:r>
            <a:rPr lang="es-MX" sz="1400" kern="1200" dirty="0" err="1"/>
            <a:t>Robofest</a:t>
          </a:r>
          <a:r>
            <a:rPr lang="es-MX" sz="1400" kern="1200" dirty="0"/>
            <a:t> LATAM 2021 - Berenice Barrera Fragoso</a:t>
          </a:r>
        </a:p>
      </dsp:txBody>
      <dsp:txXfrm>
        <a:off x="843429" y="2621985"/>
        <a:ext cx="3286596" cy="1310763"/>
      </dsp:txXfrm>
    </dsp:sp>
    <dsp:sp modelId="{28A0B0FC-1187-465A-AE6D-26569670359C}">
      <dsp:nvSpPr>
        <dsp:cNvPr id="0" name=""/>
        <dsp:cNvSpPr/>
      </dsp:nvSpPr>
      <dsp:spPr>
        <a:xfrm>
          <a:off x="24202" y="2458139"/>
          <a:ext cx="1638454" cy="16384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D72F1-AE6B-47C3-87BF-253FCDF5E9CF}">
      <dsp:nvSpPr>
        <dsp:cNvPr id="0" name=""/>
        <dsp:cNvSpPr/>
      </dsp:nvSpPr>
      <dsp:spPr>
        <a:xfrm>
          <a:off x="-4667952" y="-773983"/>
          <a:ext cx="6016472" cy="6016472"/>
        </a:xfrm>
        <a:prstGeom prst="blockArc">
          <a:avLst>
            <a:gd name="adj1" fmla="val 18900000"/>
            <a:gd name="adj2" fmla="val 2700000"/>
            <a:gd name="adj3" fmla="val 35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175FF6-A47D-47CD-BA92-DAF57F1DB471}">
      <dsp:nvSpPr>
        <dsp:cNvPr id="0" name=""/>
        <dsp:cNvSpPr/>
      </dsp:nvSpPr>
      <dsp:spPr>
        <a:xfrm>
          <a:off x="1299729" y="1194469"/>
          <a:ext cx="3938697" cy="2079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3438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Reestructuración del Comité Técnico Consultivo de Vinculación</a:t>
          </a:r>
        </a:p>
      </dsp:txBody>
      <dsp:txXfrm>
        <a:off x="1299729" y="1194469"/>
        <a:ext cx="3938697" cy="2079567"/>
      </dsp:txXfrm>
    </dsp:sp>
    <dsp:sp modelId="{604E05C3-ADF9-4B04-B7BB-EB49B163D0F1}">
      <dsp:nvSpPr>
        <dsp:cNvPr id="0" name=""/>
        <dsp:cNvSpPr/>
      </dsp:nvSpPr>
      <dsp:spPr>
        <a:xfrm>
          <a:off x="0" y="934523"/>
          <a:ext cx="2599458" cy="2599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D72F1-AE6B-47C3-87BF-253FCDF5E9CF}">
      <dsp:nvSpPr>
        <dsp:cNvPr id="0" name=""/>
        <dsp:cNvSpPr/>
      </dsp:nvSpPr>
      <dsp:spPr>
        <a:xfrm>
          <a:off x="-5051986" y="-773983"/>
          <a:ext cx="6016472" cy="6016472"/>
        </a:xfrm>
        <a:prstGeom prst="blockArc">
          <a:avLst>
            <a:gd name="adj1" fmla="val 18900000"/>
            <a:gd name="adj2" fmla="val 2700000"/>
            <a:gd name="adj3" fmla="val 35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859831-A6C5-4E37-A1AC-2F2C2C31F793}">
      <dsp:nvSpPr>
        <dsp:cNvPr id="0" name=""/>
        <dsp:cNvSpPr/>
      </dsp:nvSpPr>
      <dsp:spPr>
        <a:xfrm>
          <a:off x="505031" y="343538"/>
          <a:ext cx="4671820" cy="687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65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Bolsa de trabajo</a:t>
          </a:r>
        </a:p>
      </dsp:txBody>
      <dsp:txXfrm>
        <a:off x="505031" y="343538"/>
        <a:ext cx="4671820" cy="687434"/>
      </dsp:txXfrm>
    </dsp:sp>
    <dsp:sp modelId="{1D235169-6461-4AAB-8157-276AE44B1726}">
      <dsp:nvSpPr>
        <dsp:cNvPr id="0" name=""/>
        <dsp:cNvSpPr/>
      </dsp:nvSpPr>
      <dsp:spPr>
        <a:xfrm>
          <a:off x="75384" y="257609"/>
          <a:ext cx="859293" cy="8592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E46A05-6CE5-40F8-8696-0C6192E12D42}">
      <dsp:nvSpPr>
        <dsp:cNvPr id="0" name=""/>
        <dsp:cNvSpPr/>
      </dsp:nvSpPr>
      <dsp:spPr>
        <a:xfrm>
          <a:off x="899153" y="1374869"/>
          <a:ext cx="4277698" cy="687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65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Alumnos en Formación Dual: 25</a:t>
          </a:r>
        </a:p>
      </dsp:txBody>
      <dsp:txXfrm>
        <a:off x="899153" y="1374869"/>
        <a:ext cx="4277698" cy="687434"/>
      </dsp:txXfrm>
    </dsp:sp>
    <dsp:sp modelId="{604E05C3-ADF9-4B04-B7BB-EB49B163D0F1}">
      <dsp:nvSpPr>
        <dsp:cNvPr id="0" name=""/>
        <dsp:cNvSpPr/>
      </dsp:nvSpPr>
      <dsp:spPr>
        <a:xfrm>
          <a:off x="469506" y="1288940"/>
          <a:ext cx="859293" cy="8592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9709D4-B7C3-49F4-87CC-E5341A0EE2E2}">
      <dsp:nvSpPr>
        <dsp:cNvPr id="0" name=""/>
        <dsp:cNvSpPr/>
      </dsp:nvSpPr>
      <dsp:spPr>
        <a:xfrm>
          <a:off x="899153" y="2406201"/>
          <a:ext cx="4277698" cy="687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65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Proyectos en Prototipos y Emprendedores (Local): 68</a:t>
          </a:r>
        </a:p>
      </dsp:txBody>
      <dsp:txXfrm>
        <a:off x="899153" y="2406201"/>
        <a:ext cx="4277698" cy="687434"/>
      </dsp:txXfrm>
    </dsp:sp>
    <dsp:sp modelId="{C3875464-DA5A-46C6-AE44-40565ACA366E}">
      <dsp:nvSpPr>
        <dsp:cNvPr id="0" name=""/>
        <dsp:cNvSpPr/>
      </dsp:nvSpPr>
      <dsp:spPr>
        <a:xfrm>
          <a:off x="469506" y="2320271"/>
          <a:ext cx="859293" cy="8592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C3C54-BA78-46BB-80C1-B3AF40B4B8FB}">
      <dsp:nvSpPr>
        <dsp:cNvPr id="0" name=""/>
        <dsp:cNvSpPr/>
      </dsp:nvSpPr>
      <dsp:spPr>
        <a:xfrm>
          <a:off x="505031" y="3437532"/>
          <a:ext cx="4671820" cy="687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65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Proyectos en Prototipos y Emprendedores (Nacional): 15</a:t>
          </a:r>
        </a:p>
      </dsp:txBody>
      <dsp:txXfrm>
        <a:off x="505031" y="3437532"/>
        <a:ext cx="4671820" cy="687434"/>
      </dsp:txXfrm>
    </dsp:sp>
    <dsp:sp modelId="{4713A99B-6AC8-48F4-ADDB-70CAD938B445}">
      <dsp:nvSpPr>
        <dsp:cNvPr id="0" name=""/>
        <dsp:cNvSpPr/>
      </dsp:nvSpPr>
      <dsp:spPr>
        <a:xfrm>
          <a:off x="75384" y="3351602"/>
          <a:ext cx="859293" cy="8592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D72F1-AE6B-47C3-87BF-253FCDF5E9CF}">
      <dsp:nvSpPr>
        <dsp:cNvPr id="0" name=""/>
        <dsp:cNvSpPr/>
      </dsp:nvSpPr>
      <dsp:spPr>
        <a:xfrm>
          <a:off x="-5320449" y="-814796"/>
          <a:ext cx="6335387" cy="6335387"/>
        </a:xfrm>
        <a:prstGeom prst="blockArc">
          <a:avLst>
            <a:gd name="adj1" fmla="val 18900000"/>
            <a:gd name="adj2" fmla="val 2700000"/>
            <a:gd name="adj3" fmla="val 341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FE7C1-7403-4141-B79C-3EC7DE2F5055}">
      <dsp:nvSpPr>
        <dsp:cNvPr id="0" name=""/>
        <dsp:cNvSpPr/>
      </dsp:nvSpPr>
      <dsp:spPr>
        <a:xfrm>
          <a:off x="531371" y="361781"/>
          <a:ext cx="5013691" cy="723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627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Proyectos destacados Nacional: 4</a:t>
          </a:r>
        </a:p>
      </dsp:txBody>
      <dsp:txXfrm>
        <a:off x="531371" y="361781"/>
        <a:ext cx="5013691" cy="723939"/>
      </dsp:txXfrm>
    </dsp:sp>
    <dsp:sp modelId="{9ABB199C-3180-498A-877A-4A1E38F68D8C}">
      <dsp:nvSpPr>
        <dsp:cNvPr id="0" name=""/>
        <dsp:cNvSpPr/>
      </dsp:nvSpPr>
      <dsp:spPr>
        <a:xfrm>
          <a:off x="78909" y="271289"/>
          <a:ext cx="904924" cy="9049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115F6F-5D4B-489E-88D7-66AA8DA89033}">
      <dsp:nvSpPr>
        <dsp:cNvPr id="0" name=""/>
        <dsp:cNvSpPr/>
      </dsp:nvSpPr>
      <dsp:spPr>
        <a:xfrm>
          <a:off x="946422" y="1447878"/>
          <a:ext cx="4598640" cy="723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627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Establecimiento y actualización de convenios con empresas</a:t>
          </a:r>
        </a:p>
      </dsp:txBody>
      <dsp:txXfrm>
        <a:off x="946422" y="1447878"/>
        <a:ext cx="4598640" cy="723939"/>
      </dsp:txXfrm>
    </dsp:sp>
    <dsp:sp modelId="{979E3F51-B7D7-48BC-AE19-FE40D3D07D40}">
      <dsp:nvSpPr>
        <dsp:cNvPr id="0" name=""/>
        <dsp:cNvSpPr/>
      </dsp:nvSpPr>
      <dsp:spPr>
        <a:xfrm>
          <a:off x="493960" y="1357386"/>
          <a:ext cx="904924" cy="9049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B93AC6-56B6-4397-B613-F2C12AE54524}">
      <dsp:nvSpPr>
        <dsp:cNvPr id="0" name=""/>
        <dsp:cNvSpPr/>
      </dsp:nvSpPr>
      <dsp:spPr>
        <a:xfrm>
          <a:off x="946422" y="2533975"/>
          <a:ext cx="4598640" cy="723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627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Alumnos Beca Prácticas Profesionales: 9</a:t>
          </a:r>
        </a:p>
      </dsp:txBody>
      <dsp:txXfrm>
        <a:off x="946422" y="2533975"/>
        <a:ext cx="4598640" cy="723939"/>
      </dsp:txXfrm>
    </dsp:sp>
    <dsp:sp modelId="{A1213EEF-0E57-4A4A-9315-F0246D897BD9}">
      <dsp:nvSpPr>
        <dsp:cNvPr id="0" name=""/>
        <dsp:cNvSpPr/>
      </dsp:nvSpPr>
      <dsp:spPr>
        <a:xfrm>
          <a:off x="493960" y="2443483"/>
          <a:ext cx="904924" cy="9049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F84DFA-041B-4D45-8F2D-C0AEA6795FE6}">
      <dsp:nvSpPr>
        <dsp:cNvPr id="0" name=""/>
        <dsp:cNvSpPr/>
      </dsp:nvSpPr>
      <dsp:spPr>
        <a:xfrm>
          <a:off x="531371" y="3620073"/>
          <a:ext cx="5013691" cy="723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627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Profesionalización docente: 1</a:t>
          </a:r>
        </a:p>
      </dsp:txBody>
      <dsp:txXfrm>
        <a:off x="531371" y="3620073"/>
        <a:ext cx="5013691" cy="723939"/>
      </dsp:txXfrm>
    </dsp:sp>
    <dsp:sp modelId="{6E449BF8-B369-4B99-908C-E4DE22253B26}">
      <dsp:nvSpPr>
        <dsp:cNvPr id="0" name=""/>
        <dsp:cNvSpPr/>
      </dsp:nvSpPr>
      <dsp:spPr>
        <a:xfrm>
          <a:off x="78909" y="3529580"/>
          <a:ext cx="904924" cy="9049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A9360-913C-4CCC-BC33-B5C1CB8E1638}">
      <dsp:nvSpPr>
        <dsp:cNvPr id="0" name=""/>
        <dsp:cNvSpPr/>
      </dsp:nvSpPr>
      <dsp:spPr>
        <a:xfrm>
          <a:off x="-4819257" y="-738818"/>
          <a:ext cx="5741695" cy="5741695"/>
        </a:xfrm>
        <a:prstGeom prst="blockArc">
          <a:avLst>
            <a:gd name="adj1" fmla="val 18900000"/>
            <a:gd name="adj2" fmla="val 2700000"/>
            <a:gd name="adj3" fmla="val 37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D8BF80-0111-472A-83F0-3C1DEC4831AE}">
      <dsp:nvSpPr>
        <dsp:cNvPr id="0" name=""/>
        <dsp:cNvSpPr/>
      </dsp:nvSpPr>
      <dsp:spPr>
        <a:xfrm>
          <a:off x="299123" y="193844"/>
          <a:ext cx="6038203" cy="387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59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/>
            <a:t>PÓDIUM</a:t>
          </a:r>
        </a:p>
      </dsp:txBody>
      <dsp:txXfrm>
        <a:off x="299123" y="193844"/>
        <a:ext cx="6038203" cy="387517"/>
      </dsp:txXfrm>
    </dsp:sp>
    <dsp:sp modelId="{97539B13-CC58-4EE1-B49F-0107136B28E5}">
      <dsp:nvSpPr>
        <dsp:cNvPr id="0" name=""/>
        <dsp:cNvSpPr/>
      </dsp:nvSpPr>
      <dsp:spPr>
        <a:xfrm>
          <a:off x="56925" y="145404"/>
          <a:ext cx="484397" cy="4843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CBF36E-BDA7-4BAA-8307-F0F34629E2E5}">
      <dsp:nvSpPr>
        <dsp:cNvPr id="0" name=""/>
        <dsp:cNvSpPr/>
      </dsp:nvSpPr>
      <dsp:spPr>
        <a:xfrm>
          <a:off x="650055" y="775461"/>
          <a:ext cx="5687271" cy="387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59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/>
            <a:t>DESPACHADORES PLÁSTICOS</a:t>
          </a:r>
          <a:endParaRPr lang="es-MX" sz="1900" kern="1200" dirty="0"/>
        </a:p>
      </dsp:txBody>
      <dsp:txXfrm>
        <a:off x="650055" y="775461"/>
        <a:ext cx="5687271" cy="387517"/>
      </dsp:txXfrm>
    </dsp:sp>
    <dsp:sp modelId="{2C165E35-A660-4412-9FF4-70D45434C20C}">
      <dsp:nvSpPr>
        <dsp:cNvPr id="0" name=""/>
        <dsp:cNvSpPr/>
      </dsp:nvSpPr>
      <dsp:spPr>
        <a:xfrm>
          <a:off x="407857" y="727022"/>
          <a:ext cx="484397" cy="4843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9CC12A-BC2C-4549-97EA-14CFC60DD1D6}">
      <dsp:nvSpPr>
        <dsp:cNvPr id="0" name=""/>
        <dsp:cNvSpPr/>
      </dsp:nvSpPr>
      <dsp:spPr>
        <a:xfrm>
          <a:off x="842364" y="1356653"/>
          <a:ext cx="5494961" cy="387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59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/>
            <a:t>BOMBA DE AGUA </a:t>
          </a:r>
          <a:endParaRPr lang="es-MX" sz="1900" kern="1200" dirty="0"/>
        </a:p>
      </dsp:txBody>
      <dsp:txXfrm>
        <a:off x="842364" y="1356653"/>
        <a:ext cx="5494961" cy="387517"/>
      </dsp:txXfrm>
    </dsp:sp>
    <dsp:sp modelId="{C9929962-C519-4602-A288-74B37C65C31E}">
      <dsp:nvSpPr>
        <dsp:cNvPr id="0" name=""/>
        <dsp:cNvSpPr/>
      </dsp:nvSpPr>
      <dsp:spPr>
        <a:xfrm>
          <a:off x="600166" y="1308213"/>
          <a:ext cx="484397" cy="4843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7FC268-A1A8-4AF0-A398-7B0641F13843}">
      <dsp:nvSpPr>
        <dsp:cNvPr id="0" name=""/>
        <dsp:cNvSpPr/>
      </dsp:nvSpPr>
      <dsp:spPr>
        <a:xfrm>
          <a:off x="903767" y="1938270"/>
          <a:ext cx="5433559" cy="387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59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/>
            <a:t>MANTENIMIENTO SISTERNA </a:t>
          </a:r>
          <a:endParaRPr lang="es-MX" sz="1900" kern="1200" dirty="0"/>
        </a:p>
      </dsp:txBody>
      <dsp:txXfrm>
        <a:off x="903767" y="1938270"/>
        <a:ext cx="5433559" cy="387517"/>
      </dsp:txXfrm>
    </dsp:sp>
    <dsp:sp modelId="{5AC81D5F-9A74-4B14-8F54-87133778C806}">
      <dsp:nvSpPr>
        <dsp:cNvPr id="0" name=""/>
        <dsp:cNvSpPr/>
      </dsp:nvSpPr>
      <dsp:spPr>
        <a:xfrm>
          <a:off x="661568" y="1889830"/>
          <a:ext cx="484397" cy="4843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8096E4-E67B-4D4A-934E-6A8011425073}">
      <dsp:nvSpPr>
        <dsp:cNvPr id="0" name=""/>
        <dsp:cNvSpPr/>
      </dsp:nvSpPr>
      <dsp:spPr>
        <a:xfrm>
          <a:off x="842364" y="2519888"/>
          <a:ext cx="5494961" cy="387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59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/>
            <a:t>SEÑALAMIENTOS</a:t>
          </a:r>
          <a:endParaRPr lang="es-MX" sz="1900" kern="1200" dirty="0"/>
        </a:p>
      </dsp:txBody>
      <dsp:txXfrm>
        <a:off x="842364" y="2519888"/>
        <a:ext cx="5494961" cy="387517"/>
      </dsp:txXfrm>
    </dsp:sp>
    <dsp:sp modelId="{76D33E70-4AF4-4C77-A268-2A3BF8B523E7}">
      <dsp:nvSpPr>
        <dsp:cNvPr id="0" name=""/>
        <dsp:cNvSpPr/>
      </dsp:nvSpPr>
      <dsp:spPr>
        <a:xfrm>
          <a:off x="600166" y="2471448"/>
          <a:ext cx="484397" cy="4843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69647-7C38-4BA5-BBF8-1B5012B552FB}">
      <dsp:nvSpPr>
        <dsp:cNvPr id="0" name=""/>
        <dsp:cNvSpPr/>
      </dsp:nvSpPr>
      <dsp:spPr>
        <a:xfrm>
          <a:off x="650055" y="3101079"/>
          <a:ext cx="5687271" cy="387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59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/>
            <a:t>PEDESTALES DESPACHADORES</a:t>
          </a:r>
          <a:endParaRPr lang="es-MX" sz="1900" kern="1200" dirty="0"/>
        </a:p>
      </dsp:txBody>
      <dsp:txXfrm>
        <a:off x="650055" y="3101079"/>
        <a:ext cx="5687271" cy="387517"/>
      </dsp:txXfrm>
    </dsp:sp>
    <dsp:sp modelId="{FACF8CD6-9F8C-49CF-ACBF-5C32B9462B48}">
      <dsp:nvSpPr>
        <dsp:cNvPr id="0" name=""/>
        <dsp:cNvSpPr/>
      </dsp:nvSpPr>
      <dsp:spPr>
        <a:xfrm>
          <a:off x="407857" y="3052639"/>
          <a:ext cx="484397" cy="4843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8B87B9-9FA3-4CF5-B88D-88C207B60231}">
      <dsp:nvSpPr>
        <dsp:cNvPr id="0" name=""/>
        <dsp:cNvSpPr/>
      </dsp:nvSpPr>
      <dsp:spPr>
        <a:xfrm>
          <a:off x="299123" y="3682697"/>
          <a:ext cx="6038203" cy="387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59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/>
            <a:t>UNIFORMES PARA PERSONAL DE SERVICIOS GENERALES</a:t>
          </a:r>
          <a:endParaRPr lang="es-MX" sz="1900" kern="1200" dirty="0"/>
        </a:p>
      </dsp:txBody>
      <dsp:txXfrm>
        <a:off x="299123" y="3682697"/>
        <a:ext cx="6038203" cy="387517"/>
      </dsp:txXfrm>
    </dsp:sp>
    <dsp:sp modelId="{A6EB304F-4F2C-4843-85F7-4D9D5ECAED1A}">
      <dsp:nvSpPr>
        <dsp:cNvPr id="0" name=""/>
        <dsp:cNvSpPr/>
      </dsp:nvSpPr>
      <dsp:spPr>
        <a:xfrm>
          <a:off x="56925" y="3634257"/>
          <a:ext cx="484397" cy="4843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A9360-913C-4CCC-BC33-B5C1CB8E1638}">
      <dsp:nvSpPr>
        <dsp:cNvPr id="0" name=""/>
        <dsp:cNvSpPr/>
      </dsp:nvSpPr>
      <dsp:spPr>
        <a:xfrm>
          <a:off x="-4784825" y="-738818"/>
          <a:ext cx="5741695" cy="5741695"/>
        </a:xfrm>
        <a:prstGeom prst="blockArc">
          <a:avLst>
            <a:gd name="adj1" fmla="val 18900000"/>
            <a:gd name="adj2" fmla="val 2700000"/>
            <a:gd name="adj3" fmla="val 37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D8BF80-0111-472A-83F0-3C1DEC4831AE}">
      <dsp:nvSpPr>
        <dsp:cNvPr id="0" name=""/>
        <dsp:cNvSpPr/>
      </dsp:nvSpPr>
      <dsp:spPr>
        <a:xfrm>
          <a:off x="783840" y="609163"/>
          <a:ext cx="5587918" cy="12181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6912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900" kern="1200">
              <a:latin typeface="Arial Narrow" panose="020B0606020202030204" pitchFamily="34" charset="0"/>
            </a:rPr>
            <a:t>SILLAS SECRETARIALES</a:t>
          </a:r>
          <a:endParaRPr lang="es-MX" sz="2900" kern="1200" dirty="0"/>
        </a:p>
      </dsp:txBody>
      <dsp:txXfrm>
        <a:off x="783840" y="609163"/>
        <a:ext cx="5587918" cy="1218156"/>
      </dsp:txXfrm>
    </dsp:sp>
    <dsp:sp modelId="{97539B13-CC58-4EE1-B49F-0107136B28E5}">
      <dsp:nvSpPr>
        <dsp:cNvPr id="0" name=""/>
        <dsp:cNvSpPr/>
      </dsp:nvSpPr>
      <dsp:spPr>
        <a:xfrm>
          <a:off x="22492" y="456893"/>
          <a:ext cx="1522695" cy="1522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8C2F6D-9890-435F-BD83-590831F7A921}">
      <dsp:nvSpPr>
        <dsp:cNvPr id="0" name=""/>
        <dsp:cNvSpPr/>
      </dsp:nvSpPr>
      <dsp:spPr>
        <a:xfrm>
          <a:off x="783840" y="2436739"/>
          <a:ext cx="5587918" cy="12181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6912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900" kern="1200">
              <a:latin typeface="Arial Narrow" panose="020B0606020202030204" pitchFamily="34" charset="0"/>
            </a:rPr>
            <a:t>SEPARADORES LABORATORIOS DE CÓMPUTO</a:t>
          </a:r>
          <a:endParaRPr lang="es-MX" sz="2900" kern="1200" dirty="0">
            <a:latin typeface="Arial Narrow" panose="020B0606020202030204" pitchFamily="34" charset="0"/>
          </a:endParaRPr>
        </a:p>
      </dsp:txBody>
      <dsp:txXfrm>
        <a:off x="783840" y="2436739"/>
        <a:ext cx="5587918" cy="1218156"/>
      </dsp:txXfrm>
    </dsp:sp>
    <dsp:sp modelId="{414136D2-BB31-49C6-8A2B-85B9E8D940B0}">
      <dsp:nvSpPr>
        <dsp:cNvPr id="0" name=""/>
        <dsp:cNvSpPr/>
      </dsp:nvSpPr>
      <dsp:spPr>
        <a:xfrm>
          <a:off x="22492" y="2284469"/>
          <a:ext cx="1522695" cy="1522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A9360-913C-4CCC-BC33-B5C1CB8E1638}">
      <dsp:nvSpPr>
        <dsp:cNvPr id="0" name=""/>
        <dsp:cNvSpPr/>
      </dsp:nvSpPr>
      <dsp:spPr>
        <a:xfrm>
          <a:off x="-4623719" y="-708875"/>
          <a:ext cx="5507722" cy="5507722"/>
        </a:xfrm>
        <a:prstGeom prst="blockArc">
          <a:avLst>
            <a:gd name="adj1" fmla="val 18900000"/>
            <a:gd name="adj2" fmla="val 2700000"/>
            <a:gd name="adj3" fmla="val 39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D8BF80-0111-472A-83F0-3C1DEC4831AE}">
      <dsp:nvSpPr>
        <dsp:cNvPr id="0" name=""/>
        <dsp:cNvSpPr/>
      </dsp:nvSpPr>
      <dsp:spPr>
        <a:xfrm>
          <a:off x="568532" y="408997"/>
          <a:ext cx="5595245" cy="8179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283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kern="1200" dirty="0">
              <a:latin typeface="Arial Narrow" panose="020B0606020202030204" pitchFamily="34" charset="0"/>
            </a:rPr>
            <a:t>EQUIPOS DE COMPUTO</a:t>
          </a:r>
          <a:endParaRPr lang="es-MX" sz="4000" kern="1200" dirty="0"/>
        </a:p>
      </dsp:txBody>
      <dsp:txXfrm>
        <a:off x="568532" y="408997"/>
        <a:ext cx="5595245" cy="817994"/>
      </dsp:txXfrm>
    </dsp:sp>
    <dsp:sp modelId="{97539B13-CC58-4EE1-B49F-0107136B28E5}">
      <dsp:nvSpPr>
        <dsp:cNvPr id="0" name=""/>
        <dsp:cNvSpPr/>
      </dsp:nvSpPr>
      <dsp:spPr>
        <a:xfrm>
          <a:off x="57286" y="306747"/>
          <a:ext cx="1022493" cy="10224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AA9E15-2F99-4E92-B611-3509A536C841}">
      <dsp:nvSpPr>
        <dsp:cNvPr id="0" name=""/>
        <dsp:cNvSpPr/>
      </dsp:nvSpPr>
      <dsp:spPr>
        <a:xfrm>
          <a:off x="865873" y="1635988"/>
          <a:ext cx="5297904" cy="8179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283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kern="1200">
              <a:latin typeface="Arial Narrow" panose="020B0606020202030204" pitchFamily="34" charset="0"/>
            </a:rPr>
            <a:t>IMPERMEABILIZACIÓN</a:t>
          </a:r>
          <a:endParaRPr lang="es-MX" sz="4000" kern="1200" dirty="0">
            <a:latin typeface="Arial Narrow" panose="020B0606020202030204" pitchFamily="34" charset="0"/>
          </a:endParaRPr>
        </a:p>
      </dsp:txBody>
      <dsp:txXfrm>
        <a:off x="865873" y="1635988"/>
        <a:ext cx="5297904" cy="817994"/>
      </dsp:txXfrm>
    </dsp:sp>
    <dsp:sp modelId="{87FF7A1D-2C76-401F-8998-25F260B42C9E}">
      <dsp:nvSpPr>
        <dsp:cNvPr id="0" name=""/>
        <dsp:cNvSpPr/>
      </dsp:nvSpPr>
      <dsp:spPr>
        <a:xfrm>
          <a:off x="354627" y="1533739"/>
          <a:ext cx="1022493" cy="10224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2792F2-F1C4-49ED-945A-7B30C005177A}">
      <dsp:nvSpPr>
        <dsp:cNvPr id="0" name=""/>
        <dsp:cNvSpPr/>
      </dsp:nvSpPr>
      <dsp:spPr>
        <a:xfrm>
          <a:off x="568532" y="2862980"/>
          <a:ext cx="5595245" cy="8179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283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kern="1200" dirty="0">
              <a:latin typeface="Arial Narrow" panose="020B0606020202030204" pitchFamily="34" charset="0"/>
            </a:rPr>
            <a:t>VIDEOPROYECTORES</a:t>
          </a:r>
        </a:p>
      </dsp:txBody>
      <dsp:txXfrm>
        <a:off x="568532" y="2862980"/>
        <a:ext cx="5595245" cy="817994"/>
      </dsp:txXfrm>
    </dsp:sp>
    <dsp:sp modelId="{31F2B5A7-CDCC-431B-8A24-F9253CD12ADF}">
      <dsp:nvSpPr>
        <dsp:cNvPr id="0" name=""/>
        <dsp:cNvSpPr/>
      </dsp:nvSpPr>
      <dsp:spPr>
        <a:xfrm>
          <a:off x="57286" y="2760731"/>
          <a:ext cx="1022493" cy="10224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A9360-913C-4CCC-BC33-B5C1CB8E1638}">
      <dsp:nvSpPr>
        <dsp:cNvPr id="0" name=""/>
        <dsp:cNvSpPr/>
      </dsp:nvSpPr>
      <dsp:spPr>
        <a:xfrm>
          <a:off x="-4259656" y="-708875"/>
          <a:ext cx="5507722" cy="5507722"/>
        </a:xfrm>
        <a:prstGeom prst="blockArc">
          <a:avLst>
            <a:gd name="adj1" fmla="val 18900000"/>
            <a:gd name="adj2" fmla="val 2700000"/>
            <a:gd name="adj3" fmla="val 39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D8BF80-0111-472A-83F0-3C1DEC4831AE}">
      <dsp:nvSpPr>
        <dsp:cNvPr id="0" name=""/>
        <dsp:cNvSpPr/>
      </dsp:nvSpPr>
      <dsp:spPr>
        <a:xfrm>
          <a:off x="1208798" y="1077947"/>
          <a:ext cx="5010576" cy="19340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3208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>
              <a:latin typeface="Arial Narrow" panose="020B0606020202030204" pitchFamily="34" charset="0"/>
            </a:rPr>
            <a:t>ADQUISICIÓN E INSTALACIÓN DE CÁMARAS Y PANTALLAS  VIDEOVIGILANCIA</a:t>
          </a:r>
          <a:endParaRPr lang="es-MX" sz="2700" kern="1200" dirty="0"/>
        </a:p>
      </dsp:txBody>
      <dsp:txXfrm>
        <a:off x="1208798" y="1077947"/>
        <a:ext cx="5010576" cy="1934077"/>
      </dsp:txXfrm>
    </dsp:sp>
    <dsp:sp modelId="{97539B13-CC58-4EE1-B49F-0107136B28E5}">
      <dsp:nvSpPr>
        <dsp:cNvPr id="0" name=""/>
        <dsp:cNvSpPr/>
      </dsp:nvSpPr>
      <dsp:spPr>
        <a:xfrm>
          <a:off x="0" y="836187"/>
          <a:ext cx="2417597" cy="24175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A9360-913C-4CCC-BC33-B5C1CB8E1638}">
      <dsp:nvSpPr>
        <dsp:cNvPr id="0" name=""/>
        <dsp:cNvSpPr/>
      </dsp:nvSpPr>
      <dsp:spPr>
        <a:xfrm>
          <a:off x="-4589697" y="-708875"/>
          <a:ext cx="5507722" cy="5507722"/>
        </a:xfrm>
        <a:prstGeom prst="blockArc">
          <a:avLst>
            <a:gd name="adj1" fmla="val 18900000"/>
            <a:gd name="adj2" fmla="val 2700000"/>
            <a:gd name="adj3" fmla="val 39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D8BF80-0111-472A-83F0-3C1DEC4831AE}">
      <dsp:nvSpPr>
        <dsp:cNvPr id="0" name=""/>
        <dsp:cNvSpPr/>
      </dsp:nvSpPr>
      <dsp:spPr>
        <a:xfrm>
          <a:off x="751839" y="584293"/>
          <a:ext cx="5445961" cy="11684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7436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700" kern="1200" dirty="0">
              <a:latin typeface="Arial Narrow" panose="020B0606020202030204" pitchFamily="34" charset="0"/>
            </a:rPr>
            <a:t>LÁMPARAS </a:t>
          </a:r>
          <a:endParaRPr lang="es-MX" sz="3700" kern="1200" dirty="0"/>
        </a:p>
      </dsp:txBody>
      <dsp:txXfrm>
        <a:off x="751839" y="584293"/>
        <a:ext cx="5445961" cy="1168423"/>
      </dsp:txXfrm>
    </dsp:sp>
    <dsp:sp modelId="{97539B13-CC58-4EE1-B49F-0107136B28E5}">
      <dsp:nvSpPr>
        <dsp:cNvPr id="0" name=""/>
        <dsp:cNvSpPr/>
      </dsp:nvSpPr>
      <dsp:spPr>
        <a:xfrm>
          <a:off x="21574" y="438240"/>
          <a:ext cx="1460529" cy="1460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CBAE95-066B-417C-BA17-6F5E0DED979F}">
      <dsp:nvSpPr>
        <dsp:cNvPr id="0" name=""/>
        <dsp:cNvSpPr/>
      </dsp:nvSpPr>
      <dsp:spPr>
        <a:xfrm>
          <a:off x="751839" y="2337255"/>
          <a:ext cx="5445961" cy="11684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7436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700" kern="1200">
              <a:latin typeface="Arial Narrow" panose="020B0606020202030204" pitchFamily="34" charset="0"/>
            </a:rPr>
            <a:t>PROTECCIÓN DE VENTANA AD1</a:t>
          </a:r>
          <a:endParaRPr lang="es-MX" sz="3700" kern="1200" dirty="0">
            <a:latin typeface="Arial Narrow" panose="020B0606020202030204" pitchFamily="34" charset="0"/>
          </a:endParaRPr>
        </a:p>
      </dsp:txBody>
      <dsp:txXfrm>
        <a:off x="751839" y="2337255"/>
        <a:ext cx="5445961" cy="1168423"/>
      </dsp:txXfrm>
    </dsp:sp>
    <dsp:sp modelId="{FBE135BE-B4B7-4450-B87F-B0ED9982567C}">
      <dsp:nvSpPr>
        <dsp:cNvPr id="0" name=""/>
        <dsp:cNvSpPr/>
      </dsp:nvSpPr>
      <dsp:spPr>
        <a:xfrm>
          <a:off x="21574" y="2191202"/>
          <a:ext cx="1460529" cy="1460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0.2955</cdr:x>
      <cdr:y>0.39166</cdr:y>
    </cdr:from>
    <cdr:to>
      <cdr:x>0.7045</cdr:x>
      <cdr:y>0.76265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5D6A0A1D-DA0C-499E-96A4-02B0063ABB7D}"/>
            </a:ext>
          </a:extLst>
        </cdr:cNvPr>
        <cdr:cNvSpPr/>
      </cdr:nvSpPr>
      <cdr:spPr>
        <a:xfrm xmlns:a="http://schemas.openxmlformats.org/drawingml/2006/main">
          <a:off x="1147982" y="974794"/>
          <a:ext cx="1588898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s-ES" sz="5400" b="0" cap="none" spc="0" dirty="0">
              <a:ln w="0"/>
              <a:solidFill>
                <a:srgbClr val="691B3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1824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927D54E-8C2E-5140-8C91-3FEA4A3AB8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D13BB7-3677-894F-9A14-A00678783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092CE-056A-8E4F-AA38-7AF6D4E38A72}" type="datetimeFigureOut">
              <a:rPr lang="es-MX" smtClean="0"/>
              <a:t>06/09/2022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1DC28EA-8CAC-E143-B39A-5889FAF729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C73B85-DAD0-4144-A9F5-B99516FD33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3F5F3-A0C0-064E-A21B-3D52FC9E23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5397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06/09/2022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5901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6821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7305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2492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5384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33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06/09/2022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201374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518693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06/09/2022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829783"/>
            <a:ext cx="5378130" cy="9896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 cap="all" baseline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036763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072445"/>
            <a:ext cx="5682932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06/09/2022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3" y="2164080"/>
            <a:ext cx="400884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4" y="2164080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62B8DF0E-90BF-EC4E-8934-156187A1162F}" type="datetimeFigureOut">
              <a:rPr lang="es-MX" smtClean="0"/>
              <a:pPr/>
              <a:t>06/09/2022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sz="44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4"/>
            <a:ext cx="4008847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06/09/2022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2854447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06/09/2022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2854447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3497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683DC7C-0DFD-A146-96AA-922A0BD9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957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06/09/2022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2200DE-3D26-A84D-8F5E-384E93FCF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D56C6E-3E4E-2E4E-A2D6-8B0B5AAE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2685543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92136" y="342900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909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06/09/2022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964531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429001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BC945A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81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06/09/2022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A1ADC4-8F9E-7348-816F-C00C9B82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06/09/2022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B84907-060D-AF46-94EB-77E9E699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A9FE25-529C-C643-8C50-F8F91B5A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F2DB6AC-9A7C-414E-AFE4-4F5933719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060859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2DC9B4D7-BCB7-EC4E-BF24-EDB3A38190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1865811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71A72765-293D-3444-BD4D-E3F78760BD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1865811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57844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2072640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06/09/2022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40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780" y="568860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06/09/2022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" y="555683"/>
            <a:ext cx="4114800" cy="10291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06/09/2022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8" y="578803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1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06/09/2022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06/09/2022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06/09/2022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0" r:id="rId2"/>
    <p:sldLayoutId id="2147483664" r:id="rId3"/>
    <p:sldLayoutId id="2147483672" r:id="rId4"/>
    <p:sldLayoutId id="2147483650" r:id="rId5"/>
    <p:sldLayoutId id="2147483666" r:id="rId6"/>
    <p:sldLayoutId id="2147483667" r:id="rId7"/>
    <p:sldLayoutId id="2147483668" r:id="rId8"/>
    <p:sldLayoutId id="2147483663" r:id="rId9"/>
    <p:sldLayoutId id="2147483651" r:id="rId10"/>
    <p:sldLayoutId id="2147483653" r:id="rId11"/>
    <p:sldLayoutId id="2147483652" r:id="rId12"/>
    <p:sldLayoutId id="2147483656" r:id="rId13"/>
    <p:sldLayoutId id="2147483673" r:id="rId14"/>
    <p:sldLayoutId id="2147483654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chart" Target="../charts/chart2.xml"/><Relationship Id="rId5" Type="http://schemas.openxmlformats.org/officeDocument/2006/relationships/image" Target="../media/image23.pn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6" Type="http://schemas.openxmlformats.org/officeDocument/2006/relationships/image" Target="../media/image37.jpeg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3.png"/><Relationship Id="rId7" Type="http://schemas.openxmlformats.org/officeDocument/2006/relationships/diagramLayout" Target="../diagrams/layout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6" Type="http://schemas.openxmlformats.org/officeDocument/2006/relationships/diagramData" Target="../diagrams/data2.xml"/><Relationship Id="rId11" Type="http://schemas.openxmlformats.org/officeDocument/2006/relationships/image" Target="../media/image40.jpg"/><Relationship Id="rId5" Type="http://schemas.openxmlformats.org/officeDocument/2006/relationships/image" Target="../media/image39.png"/><Relationship Id="rId10" Type="http://schemas.microsoft.com/office/2007/relationships/diagramDrawing" Target="../diagrams/drawing2.xml"/><Relationship Id="rId4" Type="http://schemas.openxmlformats.org/officeDocument/2006/relationships/image" Target="../media/image24.png"/><Relationship Id="rId9" Type="http://schemas.openxmlformats.org/officeDocument/2006/relationships/diagramColors" Target="../diagrams/colors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23.png"/><Relationship Id="rId7" Type="http://schemas.openxmlformats.org/officeDocument/2006/relationships/diagramData" Target="../diagrams/data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6" Type="http://schemas.openxmlformats.org/officeDocument/2006/relationships/image" Target="../media/image41.jpeg"/><Relationship Id="rId11" Type="http://schemas.microsoft.com/office/2007/relationships/diagramDrawing" Target="../diagrams/drawing3.xml"/><Relationship Id="rId5" Type="http://schemas.openxmlformats.org/officeDocument/2006/relationships/image" Target="../media/image39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24.png"/><Relationship Id="rId9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23.png"/><Relationship Id="rId7" Type="http://schemas.openxmlformats.org/officeDocument/2006/relationships/diagramLayout" Target="../diagrams/layout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6" Type="http://schemas.openxmlformats.org/officeDocument/2006/relationships/diagramData" Target="../diagrams/data4.xml"/><Relationship Id="rId11" Type="http://schemas.openxmlformats.org/officeDocument/2006/relationships/image" Target="../media/image42.jpg"/><Relationship Id="rId5" Type="http://schemas.openxmlformats.org/officeDocument/2006/relationships/image" Target="../media/image39.png"/><Relationship Id="rId10" Type="http://schemas.microsoft.com/office/2007/relationships/diagramDrawing" Target="../diagrams/drawing4.xml"/><Relationship Id="rId4" Type="http://schemas.openxmlformats.org/officeDocument/2006/relationships/image" Target="../media/image24.png"/><Relationship Id="rId9" Type="http://schemas.openxmlformats.org/officeDocument/2006/relationships/diagramColors" Target="../diagrams/colors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54.jpeg"/><Relationship Id="rId3" Type="http://schemas.openxmlformats.org/officeDocument/2006/relationships/image" Target="../media/image52.jpeg"/><Relationship Id="rId7" Type="http://schemas.openxmlformats.org/officeDocument/2006/relationships/diagramData" Target="../diagrams/data5.xml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57.jpeg"/><Relationship Id="rId1" Type="http://schemas.openxmlformats.org/officeDocument/2006/relationships/tags" Target="../tags/tag20.xml"/><Relationship Id="rId6" Type="http://schemas.openxmlformats.org/officeDocument/2006/relationships/image" Target="../media/image49.png"/><Relationship Id="rId11" Type="http://schemas.microsoft.com/office/2007/relationships/diagramDrawing" Target="../diagrams/drawing5.xml"/><Relationship Id="rId5" Type="http://schemas.openxmlformats.org/officeDocument/2006/relationships/image" Target="../media/image27.png"/><Relationship Id="rId15" Type="http://schemas.openxmlformats.org/officeDocument/2006/relationships/image" Target="../media/image56.jpeg"/><Relationship Id="rId10" Type="http://schemas.openxmlformats.org/officeDocument/2006/relationships/diagramColors" Target="../diagrams/colors5.xml"/><Relationship Id="rId4" Type="http://schemas.openxmlformats.org/officeDocument/2006/relationships/image" Target="../media/image23.png"/><Relationship Id="rId9" Type="http://schemas.openxmlformats.org/officeDocument/2006/relationships/diagramQuickStyle" Target="../diagrams/quickStyle5.xml"/><Relationship Id="rId1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59.jpeg"/><Relationship Id="rId7" Type="http://schemas.openxmlformats.org/officeDocument/2006/relationships/diagramData" Target="../diagrams/data6.xml"/><Relationship Id="rId12" Type="http://schemas.openxmlformats.org/officeDocument/2006/relationships/image" Target="../media/image6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Relationship Id="rId6" Type="http://schemas.openxmlformats.org/officeDocument/2006/relationships/image" Target="../media/image49.png"/><Relationship Id="rId11" Type="http://schemas.microsoft.com/office/2007/relationships/diagramDrawing" Target="../diagrams/drawing6.xml"/><Relationship Id="rId5" Type="http://schemas.openxmlformats.org/officeDocument/2006/relationships/image" Target="../media/image27.png"/><Relationship Id="rId10" Type="http://schemas.openxmlformats.org/officeDocument/2006/relationships/diagramColors" Target="../diagrams/colors6.xml"/><Relationship Id="rId4" Type="http://schemas.openxmlformats.org/officeDocument/2006/relationships/image" Target="../media/image23.png"/><Relationship Id="rId9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image" Target="../media/image51.jpeg"/><Relationship Id="rId3" Type="http://schemas.openxmlformats.org/officeDocument/2006/relationships/image" Target="../media/image23.png"/><Relationship Id="rId7" Type="http://schemas.openxmlformats.org/officeDocument/2006/relationships/diagramLayout" Target="../diagrams/layout7.xml"/><Relationship Id="rId12" Type="http://schemas.openxmlformats.org/officeDocument/2006/relationships/image" Target="../media/image62.jpe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65.jpeg"/><Relationship Id="rId1" Type="http://schemas.openxmlformats.org/officeDocument/2006/relationships/tags" Target="../tags/tag22.xml"/><Relationship Id="rId6" Type="http://schemas.openxmlformats.org/officeDocument/2006/relationships/diagramData" Target="../diagrams/data7.xml"/><Relationship Id="rId11" Type="http://schemas.openxmlformats.org/officeDocument/2006/relationships/image" Target="../media/image61.jpeg"/><Relationship Id="rId5" Type="http://schemas.openxmlformats.org/officeDocument/2006/relationships/image" Target="../media/image49.png"/><Relationship Id="rId15" Type="http://schemas.openxmlformats.org/officeDocument/2006/relationships/image" Target="../media/image64.jpeg"/><Relationship Id="rId10" Type="http://schemas.microsoft.com/office/2007/relationships/diagramDrawing" Target="../diagrams/drawing7.xml"/><Relationship Id="rId4" Type="http://schemas.openxmlformats.org/officeDocument/2006/relationships/image" Target="../media/image27.png"/><Relationship Id="rId9" Type="http://schemas.openxmlformats.org/officeDocument/2006/relationships/diagramColors" Target="../diagrams/colors7.xml"/><Relationship Id="rId1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13" Type="http://schemas.openxmlformats.org/officeDocument/2006/relationships/image" Target="../media/image68.jpeg"/><Relationship Id="rId3" Type="http://schemas.openxmlformats.org/officeDocument/2006/relationships/image" Target="../media/image23.png"/><Relationship Id="rId7" Type="http://schemas.openxmlformats.org/officeDocument/2006/relationships/diagramLayout" Target="../diagrams/layout8.xml"/><Relationship Id="rId12" Type="http://schemas.openxmlformats.org/officeDocument/2006/relationships/image" Target="../media/image6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Relationship Id="rId6" Type="http://schemas.openxmlformats.org/officeDocument/2006/relationships/diagramData" Target="../diagrams/data8.xml"/><Relationship Id="rId11" Type="http://schemas.openxmlformats.org/officeDocument/2006/relationships/image" Target="../media/image66.jpeg"/><Relationship Id="rId5" Type="http://schemas.openxmlformats.org/officeDocument/2006/relationships/image" Target="../media/image49.png"/><Relationship Id="rId10" Type="http://schemas.microsoft.com/office/2007/relationships/diagramDrawing" Target="../diagrams/drawing8.xml"/><Relationship Id="rId4" Type="http://schemas.openxmlformats.org/officeDocument/2006/relationships/image" Target="../media/image27.png"/><Relationship Id="rId9" Type="http://schemas.openxmlformats.org/officeDocument/2006/relationships/diagramColors" Target="../diagrams/colors8.xml"/><Relationship Id="rId1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13" Type="http://schemas.openxmlformats.org/officeDocument/2006/relationships/image" Target="../media/image72.jpeg"/><Relationship Id="rId3" Type="http://schemas.openxmlformats.org/officeDocument/2006/relationships/image" Target="../media/image23.png"/><Relationship Id="rId7" Type="http://schemas.openxmlformats.org/officeDocument/2006/relationships/diagramLayout" Target="../diagrams/layout9.xml"/><Relationship Id="rId12" Type="http://schemas.openxmlformats.org/officeDocument/2006/relationships/image" Target="../media/image7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Relationship Id="rId6" Type="http://schemas.openxmlformats.org/officeDocument/2006/relationships/diagramData" Target="../diagrams/data9.xml"/><Relationship Id="rId11" Type="http://schemas.openxmlformats.org/officeDocument/2006/relationships/image" Target="../media/image70.jpeg"/><Relationship Id="rId5" Type="http://schemas.openxmlformats.org/officeDocument/2006/relationships/image" Target="../media/image49.png"/><Relationship Id="rId10" Type="http://schemas.microsoft.com/office/2007/relationships/diagramDrawing" Target="../diagrams/drawing9.xml"/><Relationship Id="rId4" Type="http://schemas.openxmlformats.org/officeDocument/2006/relationships/image" Target="../media/image27.png"/><Relationship Id="rId9" Type="http://schemas.openxmlformats.org/officeDocument/2006/relationships/diagramColors" Target="../diagrams/colors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13" Type="http://schemas.openxmlformats.org/officeDocument/2006/relationships/image" Target="../media/image75.jpeg"/><Relationship Id="rId3" Type="http://schemas.openxmlformats.org/officeDocument/2006/relationships/image" Target="../media/image23.png"/><Relationship Id="rId7" Type="http://schemas.openxmlformats.org/officeDocument/2006/relationships/diagramLayout" Target="../diagrams/layout10.xml"/><Relationship Id="rId12" Type="http://schemas.openxmlformats.org/officeDocument/2006/relationships/image" Target="../media/image7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Relationship Id="rId6" Type="http://schemas.openxmlformats.org/officeDocument/2006/relationships/diagramData" Target="../diagrams/data10.xml"/><Relationship Id="rId11" Type="http://schemas.openxmlformats.org/officeDocument/2006/relationships/image" Target="../media/image73.jpeg"/><Relationship Id="rId5" Type="http://schemas.openxmlformats.org/officeDocument/2006/relationships/image" Target="../media/image49.png"/><Relationship Id="rId15" Type="http://schemas.openxmlformats.org/officeDocument/2006/relationships/image" Target="../media/image77.jpeg"/><Relationship Id="rId10" Type="http://schemas.microsoft.com/office/2007/relationships/diagramDrawing" Target="../diagrams/drawing10.xml"/><Relationship Id="rId4" Type="http://schemas.openxmlformats.org/officeDocument/2006/relationships/image" Target="../media/image27.png"/><Relationship Id="rId9" Type="http://schemas.openxmlformats.org/officeDocument/2006/relationships/diagramColors" Target="../diagrams/colors10.xml"/><Relationship Id="rId1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23.png"/><Relationship Id="rId7" Type="http://schemas.openxmlformats.org/officeDocument/2006/relationships/diagramLayout" Target="../diagrams/layout11.xml"/><Relationship Id="rId12" Type="http://schemas.openxmlformats.org/officeDocument/2006/relationships/image" Target="../media/image79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Relationship Id="rId6" Type="http://schemas.openxmlformats.org/officeDocument/2006/relationships/diagramData" Target="../diagrams/data11.xml"/><Relationship Id="rId11" Type="http://schemas.openxmlformats.org/officeDocument/2006/relationships/image" Target="../media/image78.jpeg"/><Relationship Id="rId5" Type="http://schemas.openxmlformats.org/officeDocument/2006/relationships/image" Target="../media/image49.png"/><Relationship Id="rId10" Type="http://schemas.microsoft.com/office/2007/relationships/diagramDrawing" Target="../diagrams/drawing11.xml"/><Relationship Id="rId4" Type="http://schemas.openxmlformats.org/officeDocument/2006/relationships/image" Target="../media/image27.png"/><Relationship Id="rId9" Type="http://schemas.openxmlformats.org/officeDocument/2006/relationships/diagramColors" Target="../diagrams/colors1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13" Type="http://schemas.openxmlformats.org/officeDocument/2006/relationships/image" Target="../media/image82.jpeg"/><Relationship Id="rId3" Type="http://schemas.openxmlformats.org/officeDocument/2006/relationships/image" Target="../media/image23.png"/><Relationship Id="rId7" Type="http://schemas.openxmlformats.org/officeDocument/2006/relationships/diagramLayout" Target="../diagrams/layout12.xml"/><Relationship Id="rId12" Type="http://schemas.openxmlformats.org/officeDocument/2006/relationships/image" Target="../media/image81.jpeg"/><Relationship Id="rId17" Type="http://schemas.openxmlformats.org/officeDocument/2006/relationships/image" Target="../media/image86.jpe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85.jpeg"/><Relationship Id="rId1" Type="http://schemas.openxmlformats.org/officeDocument/2006/relationships/tags" Target="../tags/tag27.xml"/><Relationship Id="rId6" Type="http://schemas.openxmlformats.org/officeDocument/2006/relationships/diagramData" Target="../diagrams/data12.xml"/><Relationship Id="rId11" Type="http://schemas.openxmlformats.org/officeDocument/2006/relationships/image" Target="../media/image80.jpeg"/><Relationship Id="rId5" Type="http://schemas.openxmlformats.org/officeDocument/2006/relationships/image" Target="../media/image49.png"/><Relationship Id="rId15" Type="http://schemas.openxmlformats.org/officeDocument/2006/relationships/image" Target="../media/image84.jpeg"/><Relationship Id="rId10" Type="http://schemas.microsoft.com/office/2007/relationships/diagramDrawing" Target="../diagrams/drawing12.xml"/><Relationship Id="rId4" Type="http://schemas.openxmlformats.org/officeDocument/2006/relationships/image" Target="../media/image27.png"/><Relationship Id="rId9" Type="http://schemas.openxmlformats.org/officeDocument/2006/relationships/diagramColors" Target="../diagrams/colors12.xml"/><Relationship Id="rId1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13" Type="http://schemas.openxmlformats.org/officeDocument/2006/relationships/image" Target="../media/image89.jpeg"/><Relationship Id="rId18" Type="http://schemas.openxmlformats.org/officeDocument/2006/relationships/image" Target="../media/image94.jpeg"/><Relationship Id="rId3" Type="http://schemas.openxmlformats.org/officeDocument/2006/relationships/image" Target="../media/image23.png"/><Relationship Id="rId7" Type="http://schemas.openxmlformats.org/officeDocument/2006/relationships/diagramLayout" Target="../diagrams/layout13.xml"/><Relationship Id="rId12" Type="http://schemas.openxmlformats.org/officeDocument/2006/relationships/image" Target="../media/image88.jpeg"/><Relationship Id="rId17" Type="http://schemas.openxmlformats.org/officeDocument/2006/relationships/image" Target="../media/image93.jpe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92.jpeg"/><Relationship Id="rId1" Type="http://schemas.openxmlformats.org/officeDocument/2006/relationships/tags" Target="../tags/tag28.xml"/><Relationship Id="rId6" Type="http://schemas.openxmlformats.org/officeDocument/2006/relationships/diagramData" Target="../diagrams/data13.xml"/><Relationship Id="rId11" Type="http://schemas.openxmlformats.org/officeDocument/2006/relationships/image" Target="../media/image87.jpeg"/><Relationship Id="rId5" Type="http://schemas.openxmlformats.org/officeDocument/2006/relationships/image" Target="../media/image49.png"/><Relationship Id="rId15" Type="http://schemas.openxmlformats.org/officeDocument/2006/relationships/image" Target="../media/image91.jpeg"/><Relationship Id="rId10" Type="http://schemas.microsoft.com/office/2007/relationships/diagramDrawing" Target="../diagrams/drawing13.xml"/><Relationship Id="rId19" Type="http://schemas.openxmlformats.org/officeDocument/2006/relationships/image" Target="../media/image95.jpeg"/><Relationship Id="rId4" Type="http://schemas.openxmlformats.org/officeDocument/2006/relationships/image" Target="../media/image27.png"/><Relationship Id="rId9" Type="http://schemas.openxmlformats.org/officeDocument/2006/relationships/diagramColors" Target="../diagrams/colors13.xml"/><Relationship Id="rId1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13" Type="http://schemas.openxmlformats.org/officeDocument/2006/relationships/image" Target="../media/image98.jpeg"/><Relationship Id="rId3" Type="http://schemas.openxmlformats.org/officeDocument/2006/relationships/image" Target="../media/image23.png"/><Relationship Id="rId7" Type="http://schemas.openxmlformats.org/officeDocument/2006/relationships/diagramLayout" Target="../diagrams/layout14.xml"/><Relationship Id="rId12" Type="http://schemas.openxmlformats.org/officeDocument/2006/relationships/image" Target="../media/image97.jpe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101.jpeg"/><Relationship Id="rId1" Type="http://schemas.openxmlformats.org/officeDocument/2006/relationships/tags" Target="../tags/tag29.xml"/><Relationship Id="rId6" Type="http://schemas.openxmlformats.org/officeDocument/2006/relationships/diagramData" Target="../diagrams/data14.xml"/><Relationship Id="rId11" Type="http://schemas.openxmlformats.org/officeDocument/2006/relationships/image" Target="../media/image96.jpeg"/><Relationship Id="rId5" Type="http://schemas.openxmlformats.org/officeDocument/2006/relationships/image" Target="../media/image49.png"/><Relationship Id="rId15" Type="http://schemas.openxmlformats.org/officeDocument/2006/relationships/image" Target="../media/image100.jpeg"/><Relationship Id="rId10" Type="http://schemas.microsoft.com/office/2007/relationships/diagramDrawing" Target="../diagrams/drawing14.xml"/><Relationship Id="rId4" Type="http://schemas.openxmlformats.org/officeDocument/2006/relationships/image" Target="../media/image27.png"/><Relationship Id="rId9" Type="http://schemas.openxmlformats.org/officeDocument/2006/relationships/diagramColors" Target="../diagrams/colors14.xml"/><Relationship Id="rId1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23.png"/><Relationship Id="rId7" Type="http://schemas.openxmlformats.org/officeDocument/2006/relationships/image" Target="../media/image10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Relationship Id="rId6" Type="http://schemas.openxmlformats.org/officeDocument/2006/relationships/image" Target="../media/image104.png"/><Relationship Id="rId11" Type="http://schemas.openxmlformats.org/officeDocument/2006/relationships/image" Target="../media/image97.jpeg"/><Relationship Id="rId5" Type="http://schemas.openxmlformats.org/officeDocument/2006/relationships/image" Target="../media/image103.png"/><Relationship Id="rId10" Type="http://schemas.openxmlformats.org/officeDocument/2006/relationships/image" Target="../media/image106.jpeg"/><Relationship Id="rId4" Type="http://schemas.openxmlformats.org/officeDocument/2006/relationships/image" Target="../media/image102.jpeg"/><Relationship Id="rId9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23.png"/><Relationship Id="rId7" Type="http://schemas.openxmlformats.org/officeDocument/2006/relationships/image" Target="../media/image10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1.xml"/><Relationship Id="rId6" Type="http://schemas.openxmlformats.org/officeDocument/2006/relationships/image" Target="../media/image107.jpeg"/><Relationship Id="rId11" Type="http://schemas.openxmlformats.org/officeDocument/2006/relationships/image" Target="../media/image111.jpeg"/><Relationship Id="rId5" Type="http://schemas.openxmlformats.org/officeDocument/2006/relationships/image" Target="../media/image104.png"/><Relationship Id="rId10" Type="http://schemas.openxmlformats.org/officeDocument/2006/relationships/image" Target="../media/image51.jpeg"/><Relationship Id="rId4" Type="http://schemas.openxmlformats.org/officeDocument/2006/relationships/image" Target="../media/image103.png"/><Relationship Id="rId9" Type="http://schemas.openxmlformats.org/officeDocument/2006/relationships/image" Target="../media/image11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3" Type="http://schemas.openxmlformats.org/officeDocument/2006/relationships/image" Target="../media/image23.png"/><Relationship Id="rId7" Type="http://schemas.openxmlformats.org/officeDocument/2006/relationships/image" Target="../media/image114.jpeg"/><Relationship Id="rId12" Type="http://schemas.microsoft.com/office/2007/relationships/diagramDrawing" Target="../diagrams/drawing1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2.xml"/><Relationship Id="rId6" Type="http://schemas.openxmlformats.org/officeDocument/2006/relationships/image" Target="../media/image113.jpeg"/><Relationship Id="rId11" Type="http://schemas.openxmlformats.org/officeDocument/2006/relationships/diagramColors" Target="../diagrams/colors15.xml"/><Relationship Id="rId5" Type="http://schemas.openxmlformats.org/officeDocument/2006/relationships/image" Target="../media/image112.jpeg"/><Relationship Id="rId10" Type="http://schemas.openxmlformats.org/officeDocument/2006/relationships/diagramQuickStyle" Target="../diagrams/quickStyle15.xml"/><Relationship Id="rId4" Type="http://schemas.openxmlformats.org/officeDocument/2006/relationships/image" Target="../media/image30.png"/><Relationship Id="rId9" Type="http://schemas.openxmlformats.org/officeDocument/2006/relationships/diagramLayout" Target="../diagrams/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3.xml"/><Relationship Id="rId6" Type="http://schemas.openxmlformats.org/officeDocument/2006/relationships/image" Target="../media/image11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image" Target="../media/image23.png"/><Relationship Id="rId7" Type="http://schemas.openxmlformats.org/officeDocument/2006/relationships/diagramData" Target="../diagrams/data1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4.xml"/><Relationship Id="rId6" Type="http://schemas.openxmlformats.org/officeDocument/2006/relationships/image" Target="../media/image117.jpeg"/><Relationship Id="rId11" Type="http://schemas.microsoft.com/office/2007/relationships/diagramDrawing" Target="../diagrams/drawing16.xml"/><Relationship Id="rId5" Type="http://schemas.openxmlformats.org/officeDocument/2006/relationships/image" Target="../media/image116.jpeg"/><Relationship Id="rId10" Type="http://schemas.openxmlformats.org/officeDocument/2006/relationships/diagramColors" Target="../diagrams/colors16.xml"/><Relationship Id="rId4" Type="http://schemas.openxmlformats.org/officeDocument/2006/relationships/image" Target="../media/image30.png"/><Relationship Id="rId9" Type="http://schemas.openxmlformats.org/officeDocument/2006/relationships/diagramQuickStyle" Target="../diagrams/quickStyle1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23.png"/><Relationship Id="rId7" Type="http://schemas.openxmlformats.org/officeDocument/2006/relationships/image" Target="../media/image11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5.xml"/><Relationship Id="rId6" Type="http://schemas.openxmlformats.org/officeDocument/2006/relationships/image" Target="../media/image118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6.xml"/><Relationship Id="rId6" Type="http://schemas.openxmlformats.org/officeDocument/2006/relationships/image" Target="../media/image18.emf"/><Relationship Id="rId5" Type="http://schemas.openxmlformats.org/officeDocument/2006/relationships/image" Target="../media/image121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hyperlink" Target="https://www.cbtis59.edu.mx/portal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8.xml"/><Relationship Id="rId6" Type="http://schemas.openxmlformats.org/officeDocument/2006/relationships/image" Target="../media/image18.emf"/><Relationship Id="rId5" Type="http://schemas.openxmlformats.org/officeDocument/2006/relationships/image" Target="../media/image121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3.png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diagramData" Target="../diagrams/data1.xml"/><Relationship Id="rId5" Type="http://schemas.openxmlformats.org/officeDocument/2006/relationships/image" Target="../media/image25.png"/><Relationship Id="rId10" Type="http://schemas.microsoft.com/office/2007/relationships/diagramDrawing" Target="../diagrams/drawing1.xml"/><Relationship Id="rId4" Type="http://schemas.openxmlformats.org/officeDocument/2006/relationships/image" Target="../media/image24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30C26F-05D6-3E42-AC4F-B7CE78B0F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8570" y="3575686"/>
            <a:ext cx="7134860" cy="1137921"/>
          </a:xfrm>
        </p:spPr>
        <p:txBody>
          <a:bodyPr>
            <a:normAutofit fontScale="85000" lnSpcReduction="10000"/>
          </a:bodyPr>
          <a:lstStyle/>
          <a:p>
            <a:r>
              <a:rPr lang="es-MX" dirty="0"/>
              <a:t>Centro de Bachillerato Tecnológico Industrial y de </a:t>
            </a:r>
          </a:p>
          <a:p>
            <a:r>
              <a:rPr lang="es-MX" dirty="0"/>
              <a:t>Servicios No. 59</a:t>
            </a:r>
          </a:p>
          <a:p>
            <a:r>
              <a:rPr lang="es-MX" dirty="0"/>
              <a:t>13DCT0229O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D71E830-483B-0E4D-858C-7DCA12633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261" y="4966255"/>
            <a:ext cx="0" cy="0"/>
          </a:xfrm>
          <a:prstGeom prst="rect">
            <a:avLst/>
          </a:prstGeom>
        </p:spPr>
      </p:pic>
      <p:pic>
        <p:nvPicPr>
          <p:cNvPr id="8" name="Imagen 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F6826034-4EB2-4EC4-A3FA-C222BF97BD00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63220" y="5709549"/>
            <a:ext cx="3984171" cy="82540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EB6762E-A828-BA23-02C4-3DB4D8E45F04}"/>
              </a:ext>
            </a:extLst>
          </p:cNvPr>
          <p:cNvSpPr txBox="1">
            <a:spLocks/>
          </p:cNvSpPr>
          <p:nvPr/>
        </p:nvSpPr>
        <p:spPr>
          <a:xfrm>
            <a:off x="623570" y="1555120"/>
            <a:ext cx="10944860" cy="1325563"/>
          </a:xfrm>
          <a:prstGeom prst="rect">
            <a:avLst/>
          </a:prstGeom>
          <a:noFill/>
        </p:spPr>
        <p:txBody>
          <a:bodyPr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DEC9A2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r>
              <a:rPr lang="es-MX" sz="4000" dirty="0"/>
              <a:t>INFORME DE ACTIVIDADES Y RENDICIÓN DE CUENTAS CICLO ESCOLAR 2021 - 2022</a:t>
            </a:r>
            <a:endParaRPr lang="es-MX" dirty="0"/>
          </a:p>
        </p:txBody>
      </p:sp>
      <p:pic>
        <p:nvPicPr>
          <p:cNvPr id="10" name="Marcador de contenido 5">
            <a:extLst>
              <a:ext uri="{FF2B5EF4-FFF2-40B4-BE49-F238E27FC236}">
                <a16:creationId xmlns:a16="http://schemas.microsoft.com/office/drawing/2014/main" id="{70F960E6-B500-D07F-2198-5FCE619BD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3874"/>
            <a:ext cx="4602480" cy="121190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3F5090D-4402-7114-B4AB-B86AADB8A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219" y="4966256"/>
            <a:ext cx="4239261" cy="178787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7B9F109-70FD-D236-3CBA-94E82B25CAA5}"/>
              </a:ext>
            </a:extLst>
          </p:cNvPr>
          <p:cNvSpPr txBox="1"/>
          <p:nvPr/>
        </p:nvSpPr>
        <p:spPr>
          <a:xfrm>
            <a:off x="3048000" y="549718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</a:rPr>
              <a:t> </a:t>
            </a:r>
            <a:r>
              <a:rPr lang="es-MX" sz="1600" dirty="0">
                <a:solidFill>
                  <a:prstClr val="white"/>
                </a:solidFill>
                <a:latin typeface="Montserrat SemiBold" panose="00000700000000000000" pitchFamily="2" charset="0"/>
              </a:rPr>
              <a:t>Ciudad Sahagún, Hidalgo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</a:rPr>
              <a:t>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</a:rPr>
              <a:t>06 de septiembre de 2022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anose="00000700000000000000" pitchFamily="2" charset="0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890203-4136-0561-CFBF-5C89AF2736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5364" y="55988"/>
            <a:ext cx="1430718" cy="130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87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435CCA47-58D3-4B7C-ABE2-394127ADE07C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7D0329A4-13BF-4175-BA1D-A306987C44B6}"/>
              </a:ext>
            </a:extLst>
          </p:cNvPr>
          <p:cNvSpPr txBox="1">
            <a:spLocks/>
          </p:cNvSpPr>
          <p:nvPr/>
        </p:nvSpPr>
        <p:spPr>
          <a:xfrm>
            <a:off x="4409714" y="1020815"/>
            <a:ext cx="9807731" cy="1112542"/>
          </a:xfrm>
          <a:prstGeom prst="rect">
            <a:avLst/>
          </a:prstGeom>
          <a:noFill/>
        </p:spPr>
        <p:txBody>
          <a:bodyPr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DEC9A2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r>
              <a:rPr lang="es-MX" sz="3600" dirty="0">
                <a:solidFill>
                  <a:srgbClr val="691B31"/>
                </a:solidFill>
              </a:rPr>
              <a:t>Becas “Benito Juárez”</a:t>
            </a:r>
            <a:endParaRPr lang="es-MX" sz="4000" dirty="0">
              <a:solidFill>
                <a:srgbClr val="691B31"/>
              </a:solidFill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C452F2A4-3D25-4DA4-9170-4F0AF652DA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6730338"/>
              </p:ext>
            </p:extLst>
          </p:nvPr>
        </p:nvGraphicFramePr>
        <p:xfrm>
          <a:off x="7534544" y="2017854"/>
          <a:ext cx="3884863" cy="2488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" name="24 Tabla">
            <a:extLst>
              <a:ext uri="{FF2B5EF4-FFF2-40B4-BE49-F238E27FC236}">
                <a16:creationId xmlns:a16="http://schemas.microsoft.com/office/drawing/2014/main" id="{88398976-50E9-3BF2-1362-D0A3A5C451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402108"/>
              </p:ext>
            </p:extLst>
          </p:nvPr>
        </p:nvGraphicFramePr>
        <p:xfrm>
          <a:off x="2820692" y="5383143"/>
          <a:ext cx="8481441" cy="473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4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3896">
                <a:tc>
                  <a:txBody>
                    <a:bodyPr/>
                    <a:lstStyle/>
                    <a:p>
                      <a:pPr algn="ctr"/>
                      <a:r>
                        <a:rPr lang="es-MX" sz="24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Número de alumnos beneficiados por otro tipo de apoyo</a:t>
                      </a:r>
                      <a:endParaRPr lang="es-MX" sz="3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335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4D12D17B-05F2-4C75-BEBB-C0B32865EBA2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5E46F723-8692-4556-8015-F9892FE44EF2}"/>
              </a:ext>
            </a:extLst>
          </p:cNvPr>
          <p:cNvGrpSpPr/>
          <p:nvPr/>
        </p:nvGrpSpPr>
        <p:grpSpPr>
          <a:xfrm>
            <a:off x="0" y="4937760"/>
            <a:ext cx="4772025" cy="1676400"/>
            <a:chOff x="7419975" y="5114547"/>
            <a:chExt cx="4772025" cy="1676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A111A0E1-1495-4E58-A987-42D636EB5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19975" y="5114547"/>
              <a:ext cx="4772025" cy="1676400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81437700-58C4-451C-9CE8-B7EED456E5DD}"/>
                </a:ext>
              </a:extLst>
            </p:cNvPr>
            <p:cNvSpPr txBox="1"/>
            <p:nvPr/>
          </p:nvSpPr>
          <p:spPr>
            <a:xfrm>
              <a:off x="8365830" y="6312868"/>
              <a:ext cx="3511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23E43ABA-82CE-4D25-AA41-CC6728CB3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678" y="5001296"/>
            <a:ext cx="2020711" cy="68417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DEDEB0E-C229-4088-973B-E5E77EEB5C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826" y="5160945"/>
            <a:ext cx="768026" cy="9366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24 Tabla">
            <a:extLst>
              <a:ext uri="{FF2B5EF4-FFF2-40B4-BE49-F238E27FC236}">
                <a16:creationId xmlns:a16="http://schemas.microsoft.com/office/drawing/2014/main" id="{71134903-FDB8-416B-9379-CF87AF6E4F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394743"/>
              </p:ext>
            </p:extLst>
          </p:nvPr>
        </p:nvGraphicFramePr>
        <p:xfrm>
          <a:off x="2489972" y="985370"/>
          <a:ext cx="7354559" cy="536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4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6981">
                <a:tc>
                  <a:txBody>
                    <a:bodyPr/>
                    <a:lstStyle/>
                    <a:p>
                      <a:pPr algn="ctr"/>
                      <a:r>
                        <a:rPr lang="es-ES" sz="24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Solicitud ante COPEEMS</a:t>
                      </a:r>
                      <a:endParaRPr lang="es-MX" sz="24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0" name="Picture 2" descr="Puede ser una imagen de 3 personas, personas sentadas y personas de pie">
            <a:extLst>
              <a:ext uri="{FF2B5EF4-FFF2-40B4-BE49-F238E27FC236}">
                <a16:creationId xmlns:a16="http://schemas.microsoft.com/office/drawing/2014/main" id="{49937C14-E2E6-4D4A-ADE5-2F6669280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166" y="1646956"/>
            <a:ext cx="5033062" cy="33543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746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4D12D17B-05F2-4C75-BEBB-C0B32865EBA2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3949F7E5-1F6C-43AA-8AB7-DC124E3A37D9}"/>
              </a:ext>
            </a:extLst>
          </p:cNvPr>
          <p:cNvGrpSpPr/>
          <p:nvPr/>
        </p:nvGrpSpPr>
        <p:grpSpPr>
          <a:xfrm>
            <a:off x="0" y="4966636"/>
            <a:ext cx="4807354" cy="1682573"/>
            <a:chOff x="7384646" y="5175427"/>
            <a:chExt cx="4807354" cy="1682573"/>
          </a:xfrm>
        </p:grpSpPr>
        <p:pic>
          <p:nvPicPr>
            <p:cNvPr id="4" name="Imagen 3" descr="Rectángulo&#10;&#10;Descripción generada automáticamente">
              <a:extLst>
                <a:ext uri="{FF2B5EF4-FFF2-40B4-BE49-F238E27FC236}">
                  <a16:creationId xmlns:a16="http://schemas.microsoft.com/office/drawing/2014/main" id="{8D0C1ABA-B008-4EF0-BEE0-4BDCCA3FA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4646" y="5175427"/>
              <a:ext cx="4807354" cy="1682573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C688A28C-70A2-4F57-AE30-F988326816DB}"/>
                </a:ext>
              </a:extLst>
            </p:cNvPr>
            <p:cNvSpPr txBox="1"/>
            <p:nvPr/>
          </p:nvSpPr>
          <p:spPr>
            <a:xfrm>
              <a:off x="8680987" y="5323358"/>
              <a:ext cx="3511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Abandono escolar</a:t>
              </a:r>
              <a:endParaRPr lang="es-MX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D50119B5-0E93-4690-BF5F-E93CE63CAFE7}"/>
                </a:ext>
              </a:extLst>
            </p:cNvPr>
            <p:cNvSpPr txBox="1"/>
            <p:nvPr/>
          </p:nvSpPr>
          <p:spPr>
            <a:xfrm>
              <a:off x="8471708" y="6325036"/>
              <a:ext cx="3511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pic>
        <p:nvPicPr>
          <p:cNvPr id="7" name="Picture 2" descr="Resultado de imagen para abandono escolar">
            <a:extLst>
              <a:ext uri="{FF2B5EF4-FFF2-40B4-BE49-F238E27FC236}">
                <a16:creationId xmlns:a16="http://schemas.microsoft.com/office/drawing/2014/main" id="{CCAD4880-9AFE-499B-883A-01F3CFE02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3" y="5497000"/>
            <a:ext cx="653625" cy="345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8" name="24 Tabla">
            <a:extLst>
              <a:ext uri="{FF2B5EF4-FFF2-40B4-BE49-F238E27FC236}">
                <a16:creationId xmlns:a16="http://schemas.microsoft.com/office/drawing/2014/main" id="{76372A44-1641-42D1-864E-850F098F9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713065"/>
              </p:ext>
            </p:extLst>
          </p:nvPr>
        </p:nvGraphicFramePr>
        <p:xfrm>
          <a:off x="2084298" y="1158658"/>
          <a:ext cx="8185126" cy="1009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2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525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>
                          <a:solidFill>
                            <a:schemeClr val="bg1"/>
                          </a:solidFill>
                        </a:rPr>
                        <a:t>Índice de abandono escolar ciclo 2020-2021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>
                          <a:solidFill>
                            <a:schemeClr val="bg1"/>
                          </a:solidFill>
                        </a:rPr>
                        <a:t>9.13%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297321"/>
                  </a:ext>
                </a:extLst>
              </a:tr>
              <a:tr h="504525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>
                          <a:solidFill>
                            <a:schemeClr val="bg1"/>
                          </a:solidFill>
                        </a:rPr>
                        <a:t>Índice</a:t>
                      </a:r>
                      <a:r>
                        <a:rPr lang="es-MX" sz="2400" b="1" baseline="0" dirty="0">
                          <a:solidFill>
                            <a:schemeClr val="bg1"/>
                          </a:solidFill>
                        </a:rPr>
                        <a:t> de abandono escolar 2021-2022 </a:t>
                      </a:r>
                      <a:r>
                        <a:rPr lang="es-MX" sz="2400" b="1" dirty="0">
                          <a:solidFill>
                            <a:schemeClr val="bg1"/>
                          </a:solidFill>
                        </a:rPr>
                        <a:t>(porcentaje)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>
                          <a:solidFill>
                            <a:schemeClr val="bg1"/>
                          </a:solidFill>
                        </a:rPr>
                        <a:t>5.37%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4" name="Picture 2" descr="No hay ninguna descripción de la foto disponible.">
            <a:extLst>
              <a:ext uri="{FF2B5EF4-FFF2-40B4-BE49-F238E27FC236}">
                <a16:creationId xmlns:a16="http://schemas.microsoft.com/office/drawing/2014/main" id="{22CF66DE-687A-485B-9BC1-B9752D217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45" y="2497476"/>
            <a:ext cx="2569392" cy="25693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24 Tabla">
            <a:extLst>
              <a:ext uri="{FF2B5EF4-FFF2-40B4-BE49-F238E27FC236}">
                <a16:creationId xmlns:a16="http://schemas.microsoft.com/office/drawing/2014/main" id="{0BA027A4-C62E-CD2A-2D0B-05512BBA4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217793"/>
              </p:ext>
            </p:extLst>
          </p:nvPr>
        </p:nvGraphicFramePr>
        <p:xfrm>
          <a:off x="5041885" y="2361642"/>
          <a:ext cx="6962061" cy="284106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6962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525">
                <a:tc>
                  <a:txBody>
                    <a:bodyPr/>
                    <a:lstStyle/>
                    <a:p>
                      <a:pPr algn="ctr"/>
                      <a:r>
                        <a:rPr lang="es-MX" sz="2400" cap="small" baseline="0" dirty="0"/>
                        <a:t>Estrategias de acompañamiento para reducir el abandono: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525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Hora adicional de matemáticas.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063941"/>
                  </a:ext>
                </a:extLst>
              </a:tr>
              <a:tr h="504525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Acompañamiento de Tutores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942968"/>
                  </a:ext>
                </a:extLst>
              </a:tr>
              <a:tr h="504525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Horas de Orientación Educativa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213343"/>
                  </a:ext>
                </a:extLst>
              </a:tr>
              <a:tr h="504525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Asesorías Extra-Clase de Docentes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923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3793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4234F5D5-A5CF-4ABB-85DC-85AAF8BBD930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B224DA5F-152F-4B73-9437-4EA8BFDA45E3}"/>
              </a:ext>
            </a:extLst>
          </p:cNvPr>
          <p:cNvGrpSpPr/>
          <p:nvPr/>
        </p:nvGrpSpPr>
        <p:grpSpPr>
          <a:xfrm>
            <a:off x="0" y="4752923"/>
            <a:ext cx="4781549" cy="1682573"/>
            <a:chOff x="7410451" y="5203173"/>
            <a:chExt cx="4781549" cy="168257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0AB6C74-931D-4235-A6BF-D2301C478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0451" y="5203173"/>
              <a:ext cx="4781549" cy="1682573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60962217-25AF-4D63-8033-FCA3D9595C98}"/>
                </a:ext>
              </a:extLst>
            </p:cNvPr>
            <p:cNvSpPr txBox="1"/>
            <p:nvPr/>
          </p:nvSpPr>
          <p:spPr>
            <a:xfrm>
              <a:off x="8600998" y="5387660"/>
              <a:ext cx="31435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Proyectos de Vinculación</a:t>
              </a:r>
              <a:endParaRPr lang="es-MX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54CC1C3D-9ED0-41C6-B0F5-6C41BDE1F00D}"/>
                </a:ext>
              </a:extLst>
            </p:cNvPr>
            <p:cNvSpPr txBox="1"/>
            <p:nvPr/>
          </p:nvSpPr>
          <p:spPr>
            <a:xfrm>
              <a:off x="8277608" y="6422958"/>
              <a:ext cx="3511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6F18163B-69D2-49C0-8871-5BAF7A07F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874293">
            <a:off x="503731" y="4978543"/>
            <a:ext cx="1022808" cy="1137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6642D38-5707-D42F-1F2F-D07E5A701C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1358536"/>
              </p:ext>
            </p:extLst>
          </p:nvPr>
        </p:nvGraphicFramePr>
        <p:xfrm>
          <a:off x="1379349" y="515961"/>
          <a:ext cx="5238427" cy="4468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Imagen 9" descr="Un grupo de personas en una sala&#10;&#10;Descripción generada automáticamente">
            <a:extLst>
              <a:ext uri="{FF2B5EF4-FFF2-40B4-BE49-F238E27FC236}">
                <a16:creationId xmlns:a16="http://schemas.microsoft.com/office/drawing/2014/main" id="{98CBD875-869A-2E62-ACDA-4534E2F85D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8546" y="826263"/>
            <a:ext cx="3904105" cy="52054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789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4234F5D5-A5CF-4ABB-85DC-85AAF8BBD930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B224DA5F-152F-4B73-9437-4EA8BFDA45E3}"/>
              </a:ext>
            </a:extLst>
          </p:cNvPr>
          <p:cNvGrpSpPr/>
          <p:nvPr/>
        </p:nvGrpSpPr>
        <p:grpSpPr>
          <a:xfrm>
            <a:off x="0" y="4752923"/>
            <a:ext cx="4781549" cy="1682573"/>
            <a:chOff x="7410451" y="5203173"/>
            <a:chExt cx="4781549" cy="168257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0AB6C74-931D-4235-A6BF-D2301C478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0451" y="5203173"/>
              <a:ext cx="4781549" cy="1682573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60962217-25AF-4D63-8033-FCA3D9595C98}"/>
                </a:ext>
              </a:extLst>
            </p:cNvPr>
            <p:cNvSpPr txBox="1"/>
            <p:nvPr/>
          </p:nvSpPr>
          <p:spPr>
            <a:xfrm>
              <a:off x="8600998" y="5387660"/>
              <a:ext cx="31435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Proyectos de Vinculación</a:t>
              </a:r>
              <a:endParaRPr lang="es-MX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54CC1C3D-9ED0-41C6-B0F5-6C41BDE1F00D}"/>
                </a:ext>
              </a:extLst>
            </p:cNvPr>
            <p:cNvSpPr txBox="1"/>
            <p:nvPr/>
          </p:nvSpPr>
          <p:spPr>
            <a:xfrm>
              <a:off x="8277608" y="6422958"/>
              <a:ext cx="3511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6F18163B-69D2-49C0-8871-5BAF7A07F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874293">
            <a:off x="503731" y="4978543"/>
            <a:ext cx="1022808" cy="1137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Puede ser una imagen de 2 personas">
            <a:extLst>
              <a:ext uri="{FF2B5EF4-FFF2-40B4-BE49-F238E27FC236}">
                <a16:creationId xmlns:a16="http://schemas.microsoft.com/office/drawing/2014/main" id="{F033A4DD-39ED-47AA-B5FE-18ED439A5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714" y="889581"/>
            <a:ext cx="3439829" cy="45864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6642D38-5707-D42F-1F2F-D07E5A701C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2810245"/>
              </p:ext>
            </p:extLst>
          </p:nvPr>
        </p:nvGraphicFramePr>
        <p:xfrm>
          <a:off x="1379349" y="515961"/>
          <a:ext cx="5238427" cy="4468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60020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4234F5D5-A5CF-4ABB-85DC-85AAF8BBD930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B224DA5F-152F-4B73-9437-4EA8BFDA45E3}"/>
              </a:ext>
            </a:extLst>
          </p:cNvPr>
          <p:cNvGrpSpPr/>
          <p:nvPr/>
        </p:nvGrpSpPr>
        <p:grpSpPr>
          <a:xfrm>
            <a:off x="0" y="4752923"/>
            <a:ext cx="4781549" cy="1682573"/>
            <a:chOff x="7410451" y="5203173"/>
            <a:chExt cx="4781549" cy="168257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0AB6C74-931D-4235-A6BF-D2301C478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0451" y="5203173"/>
              <a:ext cx="4781549" cy="1682573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60962217-25AF-4D63-8033-FCA3D9595C98}"/>
                </a:ext>
              </a:extLst>
            </p:cNvPr>
            <p:cNvSpPr txBox="1"/>
            <p:nvPr/>
          </p:nvSpPr>
          <p:spPr>
            <a:xfrm>
              <a:off x="8600998" y="5387660"/>
              <a:ext cx="31435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Proyectos de Vinculación</a:t>
              </a:r>
              <a:endParaRPr lang="es-MX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54CC1C3D-9ED0-41C6-B0F5-6C41BDE1F00D}"/>
                </a:ext>
              </a:extLst>
            </p:cNvPr>
            <p:cNvSpPr txBox="1"/>
            <p:nvPr/>
          </p:nvSpPr>
          <p:spPr>
            <a:xfrm>
              <a:off x="8277608" y="6422958"/>
              <a:ext cx="3511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6F18163B-69D2-49C0-8871-5BAF7A07F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874293">
            <a:off x="503731" y="4978543"/>
            <a:ext cx="1022808" cy="1137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6642D38-5707-D42F-1F2F-D07E5A701C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9246396"/>
              </p:ext>
            </p:extLst>
          </p:nvPr>
        </p:nvGraphicFramePr>
        <p:xfrm>
          <a:off x="1007391" y="278673"/>
          <a:ext cx="5610386" cy="4705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Imagen 9" descr="Personas sentadas en una mesa&#10;&#10;Descripción generada automáticamente">
            <a:extLst>
              <a:ext uri="{FF2B5EF4-FFF2-40B4-BE49-F238E27FC236}">
                <a16:creationId xmlns:a16="http://schemas.microsoft.com/office/drawing/2014/main" id="{9DE8B274-17D6-4DF8-9161-260F79E007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8258" y="1100380"/>
            <a:ext cx="4785937" cy="3589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1646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CF0F4326-82E8-4654-B87B-3207200E0A74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aphicFrame>
        <p:nvGraphicFramePr>
          <p:cNvPr id="3" name="35 Tabla">
            <a:extLst>
              <a:ext uri="{FF2B5EF4-FFF2-40B4-BE49-F238E27FC236}">
                <a16:creationId xmlns:a16="http://schemas.microsoft.com/office/drawing/2014/main" id="{24E369D0-F144-4E56-A722-8B18F97DF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554685"/>
              </p:ext>
            </p:extLst>
          </p:nvPr>
        </p:nvGraphicFramePr>
        <p:xfrm>
          <a:off x="2472080" y="1121686"/>
          <a:ext cx="7247839" cy="1936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4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4151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Directivos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7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1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Docentes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1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Administrativos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1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 i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Plantilla de personal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i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117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460370"/>
                  </a:ext>
                </a:extLst>
              </a:tr>
            </a:tbl>
          </a:graphicData>
        </a:graphic>
      </p:graphicFrame>
      <p:pic>
        <p:nvPicPr>
          <p:cNvPr id="5122" name="Picture 2" descr="Puede ser una imagen de 10 personas, personas de pie y al aire libre">
            <a:extLst>
              <a:ext uri="{FF2B5EF4-FFF2-40B4-BE49-F238E27FC236}">
                <a16:creationId xmlns:a16="http://schemas.microsoft.com/office/drawing/2014/main" id="{104BBBA0-3EFD-4BB8-AC92-0FDB86196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278" y="3258142"/>
            <a:ext cx="7262641" cy="323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421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6FD2DA5E-D1F3-47F4-BE95-2993AC6FD09E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2395D0F-917C-4342-9913-7FC85DE8A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3921" t="36070" r="42995" b="35860"/>
          <a:stretch/>
        </p:blipFill>
        <p:spPr>
          <a:xfrm>
            <a:off x="5082138" y="1618774"/>
            <a:ext cx="6516304" cy="310997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E92AD8A-083C-4BE8-B0CE-48F90B825D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566" t="46175" r="43868" b="14807"/>
          <a:stretch/>
        </p:blipFill>
        <p:spPr>
          <a:xfrm>
            <a:off x="86632" y="2773806"/>
            <a:ext cx="4466117" cy="331521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253C5C9-D763-44C5-855E-241CF54FCE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054" y="0"/>
            <a:ext cx="4364695" cy="153330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BF90026-1F90-403B-B69D-96A96636404A}"/>
              </a:ext>
            </a:extLst>
          </p:cNvPr>
          <p:cNvSpPr txBox="1"/>
          <p:nvPr/>
        </p:nvSpPr>
        <p:spPr>
          <a:xfrm>
            <a:off x="1264852" y="22671"/>
            <a:ext cx="3143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Personal</a:t>
            </a:r>
            <a:endParaRPr lang="es-MX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81730BF-24BC-4C81-AA2D-95A0B47DAB84}"/>
              </a:ext>
            </a:extLst>
          </p:cNvPr>
          <p:cNvSpPr txBox="1"/>
          <p:nvPr/>
        </p:nvSpPr>
        <p:spPr>
          <a:xfrm>
            <a:off x="734099" y="1020175"/>
            <a:ext cx="351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Rendición de Cuentas 2021 - 2022</a:t>
            </a:r>
          </a:p>
        </p:txBody>
      </p:sp>
    </p:spTree>
    <p:extLst>
      <p:ext uri="{BB962C8B-B14F-4D97-AF65-F5344CB8AC3E}">
        <p14:creationId xmlns:p14="http://schemas.microsoft.com/office/powerpoint/2010/main" val="933553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Texto&#10;&#10;Descripción generada automáticamente">
            <a:extLst>
              <a:ext uri="{FF2B5EF4-FFF2-40B4-BE49-F238E27FC236}">
                <a16:creationId xmlns:a16="http://schemas.microsoft.com/office/drawing/2014/main" id="{4C020ED1-1B32-43D7-8F00-69BE7DD0381E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07960" y="278674"/>
            <a:ext cx="4195986" cy="533978"/>
          </a:xfrm>
          <a:prstGeom prst="rect">
            <a:avLst/>
          </a:prstGeom>
        </p:spPr>
      </p:pic>
      <p:graphicFrame>
        <p:nvGraphicFramePr>
          <p:cNvPr id="3" name="24 Tabla">
            <a:extLst>
              <a:ext uri="{FF2B5EF4-FFF2-40B4-BE49-F238E27FC236}">
                <a16:creationId xmlns:a16="http://schemas.microsoft.com/office/drawing/2014/main" id="{5E7F3EB0-EFF6-4B2F-AAC1-D325E1E3C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251658"/>
              </p:ext>
            </p:extLst>
          </p:nvPr>
        </p:nvGraphicFramePr>
        <p:xfrm>
          <a:off x="2491307" y="1152544"/>
          <a:ext cx="7209385" cy="5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8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000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Formación directiva y docente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24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7C5BB45E-D521-4473-995F-9E53BC695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925" y="2029436"/>
            <a:ext cx="4065071" cy="30488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7E4EEA3-A90D-4287-AE37-46B40FD1F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4803" y="2333949"/>
            <a:ext cx="4112244" cy="3084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Puede ser una imagen de 3 personas e interior">
            <a:extLst>
              <a:ext uri="{FF2B5EF4-FFF2-40B4-BE49-F238E27FC236}">
                <a16:creationId xmlns:a16="http://schemas.microsoft.com/office/drawing/2014/main" id="{35EBB82B-FABD-468E-B984-09018DC05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853" y="1933358"/>
            <a:ext cx="5475222" cy="36506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24 Tabla">
            <a:extLst>
              <a:ext uri="{FF2B5EF4-FFF2-40B4-BE49-F238E27FC236}">
                <a16:creationId xmlns:a16="http://schemas.microsoft.com/office/drawing/2014/main" id="{E56FC2D4-C9BC-9D0B-E0E1-15A470DBCC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832906"/>
              </p:ext>
            </p:extLst>
          </p:nvPr>
        </p:nvGraphicFramePr>
        <p:xfrm>
          <a:off x="352925" y="5055818"/>
          <a:ext cx="9347767" cy="1611003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4722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5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001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Diplomado en Gestión Directiva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Curso de Impresoras 3D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001"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s-MX" sz="2000" b="1" kern="1200" dirty="0">
                          <a:solidFill>
                            <a:schemeClr val="lt1"/>
                          </a:solidFill>
                        </a:rPr>
                        <a:t>Cursos </a:t>
                      </a:r>
                      <a:r>
                        <a:rPr lang="es-MX" sz="2000" b="1" kern="1200" dirty="0" err="1">
                          <a:solidFill>
                            <a:schemeClr val="lt1"/>
                          </a:solidFill>
                        </a:rPr>
                        <a:t>COSFAC</a:t>
                      </a:r>
                      <a:endParaRPr lang="es-MX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s-MX" sz="2000" b="1" kern="1200" dirty="0">
                          <a:solidFill>
                            <a:schemeClr val="lt1"/>
                          </a:solidFill>
                        </a:rPr>
                        <a:t>Uso y manejo de Drones</a:t>
                      </a:r>
                      <a:endParaRPr lang="es-MX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238318"/>
                  </a:ext>
                </a:extLst>
              </a:tr>
              <a:tr h="537001"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s-MX" sz="2000" b="1" kern="1200" dirty="0">
                          <a:solidFill>
                            <a:schemeClr val="lt1"/>
                          </a:solidFill>
                        </a:rPr>
                        <a:t>Microsoft Office – Teams</a:t>
                      </a:r>
                      <a:endParaRPr lang="es-MX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s-MX" sz="2000" b="1" kern="1200" dirty="0">
                          <a:solidFill>
                            <a:schemeClr val="lt1"/>
                          </a:solidFill>
                        </a:rPr>
                        <a:t>Nuevo Marco Curricular Común</a:t>
                      </a:r>
                      <a:endParaRPr lang="es-MX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062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1579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438890F-AF2B-4A0A-9597-81A48FD147F1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2CEDB4B8-38B4-42AE-BB6E-8AB26FA9C9D0}"/>
              </a:ext>
            </a:extLst>
          </p:cNvPr>
          <p:cNvGrpSpPr/>
          <p:nvPr/>
        </p:nvGrpSpPr>
        <p:grpSpPr>
          <a:xfrm>
            <a:off x="1" y="5284268"/>
            <a:ext cx="4148488" cy="1573731"/>
            <a:chOff x="7419975" y="5114547"/>
            <a:chExt cx="4772025" cy="1676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150648A-37F2-4D64-80AB-77239F5FD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9975" y="5114547"/>
              <a:ext cx="4772025" cy="1676400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9A030FB-EFDC-461C-B193-8D26EF193E41}"/>
                </a:ext>
              </a:extLst>
            </p:cNvPr>
            <p:cNvSpPr txBox="1"/>
            <p:nvPr/>
          </p:nvSpPr>
          <p:spPr>
            <a:xfrm>
              <a:off x="8471708" y="6325036"/>
              <a:ext cx="3511013" cy="32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CB4D6E31-16A6-48BE-A92A-1F2E203C886A}"/>
              </a:ext>
            </a:extLst>
          </p:cNvPr>
          <p:cNvSpPr txBox="1"/>
          <p:nvPr/>
        </p:nvSpPr>
        <p:spPr>
          <a:xfrm>
            <a:off x="1569800" y="5458355"/>
            <a:ext cx="2732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Gestión </a:t>
            </a:r>
            <a:r>
              <a:rPr lang="es-MX" sz="3200" b="1" dirty="0">
                <a:solidFill>
                  <a:schemeClr val="bg1"/>
                </a:solidFill>
              </a:rPr>
              <a:t>Financiera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8" name="Picture 6" descr="Softmatic Consultores">
            <a:extLst>
              <a:ext uri="{FF2B5EF4-FFF2-40B4-BE49-F238E27FC236}">
                <a16:creationId xmlns:a16="http://schemas.microsoft.com/office/drawing/2014/main" id="{FDA1836E-128B-4230-8CAE-4BE449BE4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5" y="5699164"/>
            <a:ext cx="561687" cy="5616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Pin de Amy ♥ DG ♥ en For work | Contabilidad financiera, Imagenes de  contabilidad, Contabilidad">
            <a:extLst>
              <a:ext uri="{FF2B5EF4-FFF2-40B4-BE49-F238E27FC236}">
                <a16:creationId xmlns:a16="http://schemas.microsoft.com/office/drawing/2014/main" id="{40AF782E-E53E-420F-AF89-A18324FF4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747" y="1175939"/>
            <a:ext cx="6191250" cy="381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24 Tabla">
            <a:extLst>
              <a:ext uri="{FF2B5EF4-FFF2-40B4-BE49-F238E27FC236}">
                <a16:creationId xmlns:a16="http://schemas.microsoft.com/office/drawing/2014/main" id="{B4A173BF-638E-4C2A-B73B-C947BC8060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0008"/>
              </p:ext>
            </p:extLst>
          </p:nvPr>
        </p:nvGraphicFramePr>
        <p:xfrm>
          <a:off x="4930815" y="4971543"/>
          <a:ext cx="7051906" cy="537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6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001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Donaciones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CEAP CB59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6F9CBF57-6537-4A17-B376-7599E24F9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21" y="1265618"/>
            <a:ext cx="2706501" cy="3889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1581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BA3DA68B-AFD6-4B42-B3AC-A9DFFC3C543A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59990" y="5526813"/>
            <a:ext cx="3353463" cy="763912"/>
          </a:xfrm>
          <a:prstGeom prst="rect">
            <a:avLst/>
          </a:prstGeom>
        </p:spPr>
      </p:pic>
      <p:pic>
        <p:nvPicPr>
          <p:cNvPr id="1026" name="Picture 2" descr="Puede ser una imagen de árbol y al aire libre">
            <a:extLst>
              <a:ext uri="{FF2B5EF4-FFF2-40B4-BE49-F238E27FC236}">
                <a16:creationId xmlns:a16="http://schemas.microsoft.com/office/drawing/2014/main" id="{E4620535-9FFA-47D2-BAA2-96A3DAF83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93"/>
          <a:stretch/>
        </p:blipFill>
        <p:spPr bwMode="auto">
          <a:xfrm>
            <a:off x="2099327" y="654950"/>
            <a:ext cx="7670315" cy="48231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604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F215E719-8F01-C22D-58C8-661161F1B0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58" y="1745377"/>
            <a:ext cx="1384382" cy="24623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438890F-AF2B-4A0A-9597-81A48FD147F1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2CEDB4B8-38B4-42AE-BB6E-8AB26FA9C9D0}"/>
              </a:ext>
            </a:extLst>
          </p:cNvPr>
          <p:cNvGrpSpPr/>
          <p:nvPr/>
        </p:nvGrpSpPr>
        <p:grpSpPr>
          <a:xfrm>
            <a:off x="1" y="5284268"/>
            <a:ext cx="4148488" cy="1573731"/>
            <a:chOff x="7419975" y="5114547"/>
            <a:chExt cx="4772025" cy="1676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150648A-37F2-4D64-80AB-77239F5FD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19975" y="5114547"/>
              <a:ext cx="4772025" cy="1676400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9A030FB-EFDC-461C-B193-8D26EF193E41}"/>
                </a:ext>
              </a:extLst>
            </p:cNvPr>
            <p:cNvSpPr txBox="1"/>
            <p:nvPr/>
          </p:nvSpPr>
          <p:spPr>
            <a:xfrm>
              <a:off x="8471708" y="6325036"/>
              <a:ext cx="3511013" cy="32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CB4D6E31-16A6-48BE-A92A-1F2E203C886A}"/>
              </a:ext>
            </a:extLst>
          </p:cNvPr>
          <p:cNvSpPr txBox="1"/>
          <p:nvPr/>
        </p:nvSpPr>
        <p:spPr>
          <a:xfrm>
            <a:off x="1569800" y="5458355"/>
            <a:ext cx="2732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Gestión </a:t>
            </a:r>
            <a:r>
              <a:rPr lang="es-MX" sz="3200" b="1" dirty="0">
                <a:solidFill>
                  <a:schemeClr val="bg1"/>
                </a:solidFill>
              </a:rPr>
              <a:t>Financiera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8" name="Picture 6" descr="Softmatic Consultores">
            <a:extLst>
              <a:ext uri="{FF2B5EF4-FFF2-40B4-BE49-F238E27FC236}">
                <a16:creationId xmlns:a16="http://schemas.microsoft.com/office/drawing/2014/main" id="{FDA1836E-128B-4230-8CAE-4BE449BE4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5" y="5699164"/>
            <a:ext cx="561687" cy="5616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24 Tabla">
            <a:extLst>
              <a:ext uri="{FF2B5EF4-FFF2-40B4-BE49-F238E27FC236}">
                <a16:creationId xmlns:a16="http://schemas.microsoft.com/office/drawing/2014/main" id="{B4A173BF-638E-4C2A-B73B-C947BC8060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584948"/>
              </p:ext>
            </p:extLst>
          </p:nvPr>
        </p:nvGraphicFramePr>
        <p:xfrm>
          <a:off x="4930815" y="4971543"/>
          <a:ext cx="7051906" cy="537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6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001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Donaciones – Septiembre 2021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CEAP CB59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2768D1EE-CEFB-09B2-7E1B-E20918BAAB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3185945"/>
              </p:ext>
            </p:extLst>
          </p:nvPr>
        </p:nvGraphicFramePr>
        <p:xfrm>
          <a:off x="161531" y="597148"/>
          <a:ext cx="6394252" cy="4264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7B54D4B4-EEA4-D9AF-7CC4-EC889034382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0" t="3516" r="5286" b="27393"/>
          <a:stretch/>
        </p:blipFill>
        <p:spPr>
          <a:xfrm>
            <a:off x="8681788" y="982378"/>
            <a:ext cx="1699628" cy="1877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92E08BB-ABB9-8118-3178-6C0E79D42B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83" y="529715"/>
            <a:ext cx="2385384" cy="3180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1CA75B3-3F95-FBD2-B6F5-F0C32B500D1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52" y="741650"/>
            <a:ext cx="2386878" cy="17901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843A68E-759C-528B-7670-846D930437D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8" r="18811" b="18788"/>
          <a:stretch/>
        </p:blipFill>
        <p:spPr>
          <a:xfrm>
            <a:off x="10184978" y="1659092"/>
            <a:ext cx="2121647" cy="3459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Marcador de contenido 4">
            <a:extLst>
              <a:ext uri="{FF2B5EF4-FFF2-40B4-BE49-F238E27FC236}">
                <a16:creationId xmlns:a16="http://schemas.microsoft.com/office/drawing/2014/main" id="{8C350211-78AC-E19C-A3F2-032F2D209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8" t="19994" r="13952" b="5225"/>
          <a:stretch/>
        </p:blipFill>
        <p:spPr>
          <a:xfrm>
            <a:off x="6530498" y="3215544"/>
            <a:ext cx="2121647" cy="18758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Marcador de contenido 4">
            <a:extLst>
              <a:ext uri="{FF2B5EF4-FFF2-40B4-BE49-F238E27FC236}">
                <a16:creationId xmlns:a16="http://schemas.microsoft.com/office/drawing/2014/main" id="{0873AAFE-036F-8302-01E7-05E197EED8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397" y="3107825"/>
            <a:ext cx="3277955" cy="1919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1489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13394920-B19E-0F0F-0D30-CD097F6D63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095" y="2045425"/>
            <a:ext cx="3754374" cy="2815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438890F-AF2B-4A0A-9597-81A48FD147F1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2CEDB4B8-38B4-42AE-BB6E-8AB26FA9C9D0}"/>
              </a:ext>
            </a:extLst>
          </p:cNvPr>
          <p:cNvGrpSpPr/>
          <p:nvPr/>
        </p:nvGrpSpPr>
        <p:grpSpPr>
          <a:xfrm>
            <a:off x="1" y="5284268"/>
            <a:ext cx="4148488" cy="1573731"/>
            <a:chOff x="7419975" y="5114547"/>
            <a:chExt cx="4772025" cy="1676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150648A-37F2-4D64-80AB-77239F5FD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19975" y="5114547"/>
              <a:ext cx="4772025" cy="1676400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9A030FB-EFDC-461C-B193-8D26EF193E41}"/>
                </a:ext>
              </a:extLst>
            </p:cNvPr>
            <p:cNvSpPr txBox="1"/>
            <p:nvPr/>
          </p:nvSpPr>
          <p:spPr>
            <a:xfrm>
              <a:off x="8471708" y="6325036"/>
              <a:ext cx="3511013" cy="32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CB4D6E31-16A6-48BE-A92A-1F2E203C886A}"/>
              </a:ext>
            </a:extLst>
          </p:cNvPr>
          <p:cNvSpPr txBox="1"/>
          <p:nvPr/>
        </p:nvSpPr>
        <p:spPr>
          <a:xfrm>
            <a:off x="1569800" y="5458355"/>
            <a:ext cx="2732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Gestión </a:t>
            </a:r>
            <a:r>
              <a:rPr lang="es-MX" sz="3200" b="1" dirty="0">
                <a:solidFill>
                  <a:schemeClr val="bg1"/>
                </a:solidFill>
              </a:rPr>
              <a:t>Financiera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8" name="Picture 6" descr="Softmatic Consultores">
            <a:extLst>
              <a:ext uri="{FF2B5EF4-FFF2-40B4-BE49-F238E27FC236}">
                <a16:creationId xmlns:a16="http://schemas.microsoft.com/office/drawing/2014/main" id="{FDA1836E-128B-4230-8CAE-4BE449BE4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5" y="5699164"/>
            <a:ext cx="561687" cy="5616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24 Tabla">
            <a:extLst>
              <a:ext uri="{FF2B5EF4-FFF2-40B4-BE49-F238E27FC236}">
                <a16:creationId xmlns:a16="http://schemas.microsoft.com/office/drawing/2014/main" id="{B4A173BF-638E-4C2A-B73B-C947BC8060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368432"/>
              </p:ext>
            </p:extLst>
          </p:nvPr>
        </p:nvGraphicFramePr>
        <p:xfrm>
          <a:off x="4930815" y="4971543"/>
          <a:ext cx="7051906" cy="537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6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001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Donaciones – Octubre 2021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CEAP CB59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2768D1EE-CEFB-09B2-7E1B-E20918BAAB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358317"/>
              </p:ext>
            </p:extLst>
          </p:nvPr>
        </p:nvGraphicFramePr>
        <p:xfrm>
          <a:off x="161531" y="597148"/>
          <a:ext cx="6394252" cy="4264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2BA711E8-D994-B89F-3DF5-98E602FC26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5" y="691241"/>
            <a:ext cx="3754375" cy="21979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278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438890F-AF2B-4A0A-9597-81A48FD147F1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2CEDB4B8-38B4-42AE-BB6E-8AB26FA9C9D0}"/>
              </a:ext>
            </a:extLst>
          </p:cNvPr>
          <p:cNvGrpSpPr/>
          <p:nvPr/>
        </p:nvGrpSpPr>
        <p:grpSpPr>
          <a:xfrm>
            <a:off x="1" y="5284268"/>
            <a:ext cx="4148488" cy="1573731"/>
            <a:chOff x="7419975" y="5114547"/>
            <a:chExt cx="4772025" cy="1676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150648A-37F2-4D64-80AB-77239F5FD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9975" y="5114547"/>
              <a:ext cx="4772025" cy="1676400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9A030FB-EFDC-461C-B193-8D26EF193E41}"/>
                </a:ext>
              </a:extLst>
            </p:cNvPr>
            <p:cNvSpPr txBox="1"/>
            <p:nvPr/>
          </p:nvSpPr>
          <p:spPr>
            <a:xfrm>
              <a:off x="8471708" y="6325036"/>
              <a:ext cx="3511013" cy="32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CB4D6E31-16A6-48BE-A92A-1F2E203C886A}"/>
              </a:ext>
            </a:extLst>
          </p:cNvPr>
          <p:cNvSpPr txBox="1"/>
          <p:nvPr/>
        </p:nvSpPr>
        <p:spPr>
          <a:xfrm>
            <a:off x="1569800" y="5458355"/>
            <a:ext cx="2732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Gestión </a:t>
            </a:r>
            <a:r>
              <a:rPr lang="es-MX" sz="3200" b="1" dirty="0">
                <a:solidFill>
                  <a:schemeClr val="bg1"/>
                </a:solidFill>
              </a:rPr>
              <a:t>Financiera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8" name="Picture 6" descr="Softmatic Consultores">
            <a:extLst>
              <a:ext uri="{FF2B5EF4-FFF2-40B4-BE49-F238E27FC236}">
                <a16:creationId xmlns:a16="http://schemas.microsoft.com/office/drawing/2014/main" id="{FDA1836E-128B-4230-8CAE-4BE449BE4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5" y="5699164"/>
            <a:ext cx="561687" cy="5616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24 Tabla">
            <a:extLst>
              <a:ext uri="{FF2B5EF4-FFF2-40B4-BE49-F238E27FC236}">
                <a16:creationId xmlns:a16="http://schemas.microsoft.com/office/drawing/2014/main" id="{B4A173BF-638E-4C2A-B73B-C947BC8060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697578"/>
              </p:ext>
            </p:extLst>
          </p:nvPr>
        </p:nvGraphicFramePr>
        <p:xfrm>
          <a:off x="4930815" y="4971543"/>
          <a:ext cx="7051906" cy="537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6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001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Donaciones – Noviembre 2021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CEAP CB59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2768D1EE-CEFB-09B2-7E1B-E20918BAAB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9611549"/>
              </p:ext>
            </p:extLst>
          </p:nvPr>
        </p:nvGraphicFramePr>
        <p:xfrm>
          <a:off x="161531" y="597149"/>
          <a:ext cx="6219375" cy="4089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25A2B7D1-C4D7-179F-86DD-D0436692AF1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31" b="6303"/>
          <a:stretch/>
        </p:blipFill>
        <p:spPr>
          <a:xfrm>
            <a:off x="7575795" y="598618"/>
            <a:ext cx="2661142" cy="22235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5B25D9E-41E7-D71D-1DFA-8ADA040B356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72" y="2704508"/>
            <a:ext cx="3171986" cy="23789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Marcador de contenido 4">
            <a:extLst>
              <a:ext uri="{FF2B5EF4-FFF2-40B4-BE49-F238E27FC236}">
                <a16:creationId xmlns:a16="http://schemas.microsoft.com/office/drawing/2014/main" id="{1B472BC5-8E7D-3DDF-931C-ACE9DF5AE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59" y="701620"/>
            <a:ext cx="2381001" cy="34213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DF9F0C2-381B-8574-A846-4D66992ED26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8" r="32488" b="8781"/>
          <a:stretch/>
        </p:blipFill>
        <p:spPr>
          <a:xfrm>
            <a:off x="6871418" y="2512122"/>
            <a:ext cx="1750391" cy="2525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35AEE0E-BE22-9873-FFB9-B3E02414388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650" y="855505"/>
            <a:ext cx="2954296" cy="22157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E52E5B1-2C20-979E-F54C-494643AB5A2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742" y="2242464"/>
            <a:ext cx="2368380" cy="1776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5775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438890F-AF2B-4A0A-9597-81A48FD147F1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2CEDB4B8-38B4-42AE-BB6E-8AB26FA9C9D0}"/>
              </a:ext>
            </a:extLst>
          </p:cNvPr>
          <p:cNvGrpSpPr/>
          <p:nvPr/>
        </p:nvGrpSpPr>
        <p:grpSpPr>
          <a:xfrm>
            <a:off x="1" y="5284268"/>
            <a:ext cx="4148488" cy="1573731"/>
            <a:chOff x="7419975" y="5114547"/>
            <a:chExt cx="4772025" cy="1676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150648A-37F2-4D64-80AB-77239F5FD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9975" y="5114547"/>
              <a:ext cx="4772025" cy="1676400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9A030FB-EFDC-461C-B193-8D26EF193E41}"/>
                </a:ext>
              </a:extLst>
            </p:cNvPr>
            <p:cNvSpPr txBox="1"/>
            <p:nvPr/>
          </p:nvSpPr>
          <p:spPr>
            <a:xfrm>
              <a:off x="8471708" y="6325036"/>
              <a:ext cx="3511013" cy="32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CB4D6E31-16A6-48BE-A92A-1F2E203C886A}"/>
              </a:ext>
            </a:extLst>
          </p:cNvPr>
          <p:cNvSpPr txBox="1"/>
          <p:nvPr/>
        </p:nvSpPr>
        <p:spPr>
          <a:xfrm>
            <a:off x="1569800" y="5458355"/>
            <a:ext cx="2732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Gestión </a:t>
            </a:r>
            <a:r>
              <a:rPr lang="es-MX" sz="3200" b="1" dirty="0">
                <a:solidFill>
                  <a:schemeClr val="bg1"/>
                </a:solidFill>
              </a:rPr>
              <a:t>Financiera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8" name="Picture 6" descr="Softmatic Consultores">
            <a:extLst>
              <a:ext uri="{FF2B5EF4-FFF2-40B4-BE49-F238E27FC236}">
                <a16:creationId xmlns:a16="http://schemas.microsoft.com/office/drawing/2014/main" id="{FDA1836E-128B-4230-8CAE-4BE449BE4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5" y="5699164"/>
            <a:ext cx="561687" cy="5616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24 Tabla">
            <a:extLst>
              <a:ext uri="{FF2B5EF4-FFF2-40B4-BE49-F238E27FC236}">
                <a16:creationId xmlns:a16="http://schemas.microsoft.com/office/drawing/2014/main" id="{B4A173BF-638E-4C2A-B73B-C947BC8060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579322"/>
              </p:ext>
            </p:extLst>
          </p:nvPr>
        </p:nvGraphicFramePr>
        <p:xfrm>
          <a:off x="4930815" y="4971543"/>
          <a:ext cx="7051906" cy="537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6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001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Donaciones – Enero 2022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CEAP CB59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2768D1EE-CEFB-09B2-7E1B-E20918BAAB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5534686"/>
              </p:ext>
            </p:extLst>
          </p:nvPr>
        </p:nvGraphicFramePr>
        <p:xfrm>
          <a:off x="161531" y="597149"/>
          <a:ext cx="6219375" cy="4089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1" name="Imagen 20">
            <a:extLst>
              <a:ext uri="{FF2B5EF4-FFF2-40B4-BE49-F238E27FC236}">
                <a16:creationId xmlns:a16="http://schemas.microsoft.com/office/drawing/2014/main" id="{7E62744E-BD56-1B60-2046-F10D8A6BB5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63" y="762861"/>
            <a:ext cx="3820895" cy="2865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EBEAE8F-79B7-281F-A457-89314ABF265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4" r="-16"/>
          <a:stretch/>
        </p:blipFill>
        <p:spPr>
          <a:xfrm>
            <a:off x="6561488" y="2684888"/>
            <a:ext cx="2147969" cy="23344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D2FCB67-5844-09AC-15FE-31721F0929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687" y="3026828"/>
            <a:ext cx="2633584" cy="1976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Marcador de contenido 4">
            <a:extLst>
              <a:ext uri="{FF2B5EF4-FFF2-40B4-BE49-F238E27FC236}">
                <a16:creationId xmlns:a16="http://schemas.microsoft.com/office/drawing/2014/main" id="{A0503E7C-7D5D-0A39-02D0-66140FCD9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489" y="943041"/>
            <a:ext cx="3820895" cy="2865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3939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438890F-AF2B-4A0A-9597-81A48FD147F1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2CEDB4B8-38B4-42AE-BB6E-8AB26FA9C9D0}"/>
              </a:ext>
            </a:extLst>
          </p:cNvPr>
          <p:cNvGrpSpPr/>
          <p:nvPr/>
        </p:nvGrpSpPr>
        <p:grpSpPr>
          <a:xfrm>
            <a:off x="1" y="5284268"/>
            <a:ext cx="4148488" cy="1573731"/>
            <a:chOff x="7419975" y="5114547"/>
            <a:chExt cx="4772025" cy="1676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150648A-37F2-4D64-80AB-77239F5FD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9975" y="5114547"/>
              <a:ext cx="4772025" cy="1676400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9A030FB-EFDC-461C-B193-8D26EF193E41}"/>
                </a:ext>
              </a:extLst>
            </p:cNvPr>
            <p:cNvSpPr txBox="1"/>
            <p:nvPr/>
          </p:nvSpPr>
          <p:spPr>
            <a:xfrm>
              <a:off x="8471708" y="6325036"/>
              <a:ext cx="3511013" cy="32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CB4D6E31-16A6-48BE-A92A-1F2E203C886A}"/>
              </a:ext>
            </a:extLst>
          </p:cNvPr>
          <p:cNvSpPr txBox="1"/>
          <p:nvPr/>
        </p:nvSpPr>
        <p:spPr>
          <a:xfrm>
            <a:off x="1569800" y="5458355"/>
            <a:ext cx="2732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Gestión </a:t>
            </a:r>
            <a:r>
              <a:rPr lang="es-MX" sz="3200" b="1" dirty="0">
                <a:solidFill>
                  <a:schemeClr val="bg1"/>
                </a:solidFill>
              </a:rPr>
              <a:t>Financiera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8" name="Picture 6" descr="Softmatic Consultores">
            <a:extLst>
              <a:ext uri="{FF2B5EF4-FFF2-40B4-BE49-F238E27FC236}">
                <a16:creationId xmlns:a16="http://schemas.microsoft.com/office/drawing/2014/main" id="{FDA1836E-128B-4230-8CAE-4BE449BE4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5" y="5699164"/>
            <a:ext cx="561687" cy="5616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24 Tabla">
            <a:extLst>
              <a:ext uri="{FF2B5EF4-FFF2-40B4-BE49-F238E27FC236}">
                <a16:creationId xmlns:a16="http://schemas.microsoft.com/office/drawing/2014/main" id="{B4A173BF-638E-4C2A-B73B-C947BC8060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329454"/>
              </p:ext>
            </p:extLst>
          </p:nvPr>
        </p:nvGraphicFramePr>
        <p:xfrm>
          <a:off x="4930815" y="4971543"/>
          <a:ext cx="7051906" cy="537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6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001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Donaciones – Febrero 2022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CEAP CB59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2768D1EE-CEFB-09B2-7E1B-E20918BAAB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8086969"/>
              </p:ext>
            </p:extLst>
          </p:nvPr>
        </p:nvGraphicFramePr>
        <p:xfrm>
          <a:off x="161531" y="597149"/>
          <a:ext cx="6219375" cy="4089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ABBB669C-EA91-89C6-BCE1-A0C2DB22495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22" b="14439"/>
          <a:stretch/>
        </p:blipFill>
        <p:spPr>
          <a:xfrm>
            <a:off x="5963383" y="2640730"/>
            <a:ext cx="4111227" cy="2113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06C25DB-F6EC-ED8B-3D4C-5ED0FB5B27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54" y="1812759"/>
            <a:ext cx="3564246" cy="2673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9F5FFBB-1F68-0E30-9830-8BCBB2AA226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3" b="10565"/>
          <a:stretch/>
        </p:blipFill>
        <p:spPr>
          <a:xfrm>
            <a:off x="6164369" y="677673"/>
            <a:ext cx="4373595" cy="2509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2971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438890F-AF2B-4A0A-9597-81A48FD147F1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2CEDB4B8-38B4-42AE-BB6E-8AB26FA9C9D0}"/>
              </a:ext>
            </a:extLst>
          </p:cNvPr>
          <p:cNvGrpSpPr/>
          <p:nvPr/>
        </p:nvGrpSpPr>
        <p:grpSpPr>
          <a:xfrm>
            <a:off x="1" y="5284268"/>
            <a:ext cx="4148488" cy="1573731"/>
            <a:chOff x="7419975" y="5114547"/>
            <a:chExt cx="4772025" cy="1676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150648A-37F2-4D64-80AB-77239F5FD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9975" y="5114547"/>
              <a:ext cx="4772025" cy="1676400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9A030FB-EFDC-461C-B193-8D26EF193E41}"/>
                </a:ext>
              </a:extLst>
            </p:cNvPr>
            <p:cNvSpPr txBox="1"/>
            <p:nvPr/>
          </p:nvSpPr>
          <p:spPr>
            <a:xfrm>
              <a:off x="8471708" y="6325036"/>
              <a:ext cx="3511013" cy="32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CB4D6E31-16A6-48BE-A92A-1F2E203C886A}"/>
              </a:ext>
            </a:extLst>
          </p:cNvPr>
          <p:cNvSpPr txBox="1"/>
          <p:nvPr/>
        </p:nvSpPr>
        <p:spPr>
          <a:xfrm>
            <a:off x="1569800" y="5458355"/>
            <a:ext cx="2732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Gestión </a:t>
            </a:r>
            <a:r>
              <a:rPr lang="es-MX" sz="3200" b="1" dirty="0">
                <a:solidFill>
                  <a:schemeClr val="bg1"/>
                </a:solidFill>
              </a:rPr>
              <a:t>Financiera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8" name="Picture 6" descr="Softmatic Consultores">
            <a:extLst>
              <a:ext uri="{FF2B5EF4-FFF2-40B4-BE49-F238E27FC236}">
                <a16:creationId xmlns:a16="http://schemas.microsoft.com/office/drawing/2014/main" id="{FDA1836E-128B-4230-8CAE-4BE449BE4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5" y="5699164"/>
            <a:ext cx="561687" cy="5616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24 Tabla">
            <a:extLst>
              <a:ext uri="{FF2B5EF4-FFF2-40B4-BE49-F238E27FC236}">
                <a16:creationId xmlns:a16="http://schemas.microsoft.com/office/drawing/2014/main" id="{B4A173BF-638E-4C2A-B73B-C947BC8060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847380"/>
              </p:ext>
            </p:extLst>
          </p:nvPr>
        </p:nvGraphicFramePr>
        <p:xfrm>
          <a:off x="4930815" y="4971543"/>
          <a:ext cx="7051906" cy="537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6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001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Donaciones – Marzo 2022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CEAP CB59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2768D1EE-CEFB-09B2-7E1B-E20918BAAB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1494105"/>
              </p:ext>
            </p:extLst>
          </p:nvPr>
        </p:nvGraphicFramePr>
        <p:xfrm>
          <a:off x="161531" y="597149"/>
          <a:ext cx="6219375" cy="4089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16822CD8-9519-D0EE-9CD3-3D6F0F6F6D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131" y="855092"/>
            <a:ext cx="2113771" cy="2642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A3C3F6-A94E-2BD3-42E3-56D9562607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439" y="2297078"/>
            <a:ext cx="1815106" cy="242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Marcador de contenido 4">
            <a:extLst>
              <a:ext uri="{FF2B5EF4-FFF2-40B4-BE49-F238E27FC236}">
                <a16:creationId xmlns:a16="http://schemas.microsoft.com/office/drawing/2014/main" id="{AE1B63A1-4D9B-C031-71F8-E2FE1EB72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9" t="8748" b="2578"/>
          <a:stretch/>
        </p:blipFill>
        <p:spPr>
          <a:xfrm>
            <a:off x="9642743" y="867016"/>
            <a:ext cx="1905671" cy="2732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FA49A09-3670-8BC1-D963-EFCCE4DEBC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525" y="2483788"/>
            <a:ext cx="1901763" cy="2535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3329BAE-FDF9-471E-F5BA-6F1E7D8B3FD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407" y="2709035"/>
            <a:ext cx="3002062" cy="22515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9749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438890F-AF2B-4A0A-9597-81A48FD147F1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2CEDB4B8-38B4-42AE-BB6E-8AB26FA9C9D0}"/>
              </a:ext>
            </a:extLst>
          </p:cNvPr>
          <p:cNvGrpSpPr/>
          <p:nvPr/>
        </p:nvGrpSpPr>
        <p:grpSpPr>
          <a:xfrm>
            <a:off x="1" y="5284268"/>
            <a:ext cx="4148488" cy="1573731"/>
            <a:chOff x="7419975" y="5114547"/>
            <a:chExt cx="4772025" cy="1676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150648A-37F2-4D64-80AB-77239F5FD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9975" y="5114547"/>
              <a:ext cx="4772025" cy="1676400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9A030FB-EFDC-461C-B193-8D26EF193E41}"/>
                </a:ext>
              </a:extLst>
            </p:cNvPr>
            <p:cNvSpPr txBox="1"/>
            <p:nvPr/>
          </p:nvSpPr>
          <p:spPr>
            <a:xfrm>
              <a:off x="8471708" y="6325036"/>
              <a:ext cx="3511013" cy="32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CB4D6E31-16A6-48BE-A92A-1F2E203C886A}"/>
              </a:ext>
            </a:extLst>
          </p:cNvPr>
          <p:cNvSpPr txBox="1"/>
          <p:nvPr/>
        </p:nvSpPr>
        <p:spPr>
          <a:xfrm>
            <a:off x="1569800" y="5458355"/>
            <a:ext cx="2732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Gestión </a:t>
            </a:r>
            <a:r>
              <a:rPr lang="es-MX" sz="3200" b="1" dirty="0">
                <a:solidFill>
                  <a:schemeClr val="bg1"/>
                </a:solidFill>
              </a:rPr>
              <a:t>Financiera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8" name="Picture 6" descr="Softmatic Consultores">
            <a:extLst>
              <a:ext uri="{FF2B5EF4-FFF2-40B4-BE49-F238E27FC236}">
                <a16:creationId xmlns:a16="http://schemas.microsoft.com/office/drawing/2014/main" id="{FDA1836E-128B-4230-8CAE-4BE449BE4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5" y="5699164"/>
            <a:ext cx="561687" cy="5616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24 Tabla">
            <a:extLst>
              <a:ext uri="{FF2B5EF4-FFF2-40B4-BE49-F238E27FC236}">
                <a16:creationId xmlns:a16="http://schemas.microsoft.com/office/drawing/2014/main" id="{B4A173BF-638E-4C2A-B73B-C947BC8060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111636"/>
              </p:ext>
            </p:extLst>
          </p:nvPr>
        </p:nvGraphicFramePr>
        <p:xfrm>
          <a:off x="4930815" y="4971543"/>
          <a:ext cx="7051906" cy="537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6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001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Donaciones – Abril 2022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CEAP CB59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2768D1EE-CEFB-09B2-7E1B-E20918BAAB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0188796"/>
              </p:ext>
            </p:extLst>
          </p:nvPr>
        </p:nvGraphicFramePr>
        <p:xfrm>
          <a:off x="161531" y="597149"/>
          <a:ext cx="6219375" cy="4089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0D96C227-69A7-77AE-BCB6-ACCC3A0D8A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906" y="1349456"/>
            <a:ext cx="3524595" cy="26434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8CEFBC0-80D1-0C24-A552-89EB131FF2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0" r="4478" b="29091"/>
          <a:stretch/>
        </p:blipFill>
        <p:spPr>
          <a:xfrm>
            <a:off x="9089256" y="2228818"/>
            <a:ext cx="2941213" cy="2458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1947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438890F-AF2B-4A0A-9597-81A48FD147F1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2CEDB4B8-38B4-42AE-BB6E-8AB26FA9C9D0}"/>
              </a:ext>
            </a:extLst>
          </p:cNvPr>
          <p:cNvGrpSpPr/>
          <p:nvPr/>
        </p:nvGrpSpPr>
        <p:grpSpPr>
          <a:xfrm>
            <a:off x="1" y="5284268"/>
            <a:ext cx="4148488" cy="1573731"/>
            <a:chOff x="7419975" y="5114547"/>
            <a:chExt cx="4772025" cy="1676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150648A-37F2-4D64-80AB-77239F5FD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9975" y="5114547"/>
              <a:ext cx="4772025" cy="1676400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9A030FB-EFDC-461C-B193-8D26EF193E41}"/>
                </a:ext>
              </a:extLst>
            </p:cNvPr>
            <p:cNvSpPr txBox="1"/>
            <p:nvPr/>
          </p:nvSpPr>
          <p:spPr>
            <a:xfrm>
              <a:off x="8471708" y="6325036"/>
              <a:ext cx="3511013" cy="32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CB4D6E31-16A6-48BE-A92A-1F2E203C886A}"/>
              </a:ext>
            </a:extLst>
          </p:cNvPr>
          <p:cNvSpPr txBox="1"/>
          <p:nvPr/>
        </p:nvSpPr>
        <p:spPr>
          <a:xfrm>
            <a:off x="1569800" y="5458355"/>
            <a:ext cx="2732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Gestión </a:t>
            </a:r>
            <a:r>
              <a:rPr lang="es-MX" sz="3200" b="1" dirty="0">
                <a:solidFill>
                  <a:schemeClr val="bg1"/>
                </a:solidFill>
              </a:rPr>
              <a:t>Financiera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8" name="Picture 6" descr="Softmatic Consultores">
            <a:extLst>
              <a:ext uri="{FF2B5EF4-FFF2-40B4-BE49-F238E27FC236}">
                <a16:creationId xmlns:a16="http://schemas.microsoft.com/office/drawing/2014/main" id="{FDA1836E-128B-4230-8CAE-4BE449BE4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5" y="5699164"/>
            <a:ext cx="561687" cy="5616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24 Tabla">
            <a:extLst>
              <a:ext uri="{FF2B5EF4-FFF2-40B4-BE49-F238E27FC236}">
                <a16:creationId xmlns:a16="http://schemas.microsoft.com/office/drawing/2014/main" id="{B4A173BF-638E-4C2A-B73B-C947BC8060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1911"/>
              </p:ext>
            </p:extLst>
          </p:nvPr>
        </p:nvGraphicFramePr>
        <p:xfrm>
          <a:off x="4930815" y="4971543"/>
          <a:ext cx="7051906" cy="537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6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001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Donaciones – Mayo 2022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CEAP CB59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2768D1EE-CEFB-09B2-7E1B-E20918BAAB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3163158"/>
              </p:ext>
            </p:extLst>
          </p:nvPr>
        </p:nvGraphicFramePr>
        <p:xfrm>
          <a:off x="161531" y="597149"/>
          <a:ext cx="6219375" cy="4089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Marcador de contenido 4">
            <a:extLst>
              <a:ext uri="{FF2B5EF4-FFF2-40B4-BE49-F238E27FC236}">
                <a16:creationId xmlns:a16="http://schemas.microsoft.com/office/drawing/2014/main" id="{3DC3684E-778F-9301-00B2-ED730C6F4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79" y="930442"/>
            <a:ext cx="2885756" cy="21643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E113642-E208-B36A-6751-31818650AF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166" y="2202381"/>
            <a:ext cx="1833554" cy="24447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Marcador de contenido 4">
            <a:extLst>
              <a:ext uri="{FF2B5EF4-FFF2-40B4-BE49-F238E27FC236}">
                <a16:creationId xmlns:a16="http://schemas.microsoft.com/office/drawing/2014/main" id="{BB6BBFCB-CA08-8981-AEAB-247CD6E3CD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974" y="770965"/>
            <a:ext cx="2416398" cy="18122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DFBB71A-76D5-7328-30FB-6498F3BE6AD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228" y="630672"/>
            <a:ext cx="2797094" cy="20978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ABE2FEF-82E0-9D25-557E-0EFE5562803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768" y="1656182"/>
            <a:ext cx="1768179" cy="2795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D5D443E-0C54-16FE-FE90-B2AAA8A2AB3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5" b="1717"/>
          <a:stretch/>
        </p:blipFill>
        <p:spPr>
          <a:xfrm>
            <a:off x="7520583" y="2642135"/>
            <a:ext cx="2545515" cy="21643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DC56D71-891E-DA64-1910-566D5896138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-485" r="17813" b="1945"/>
          <a:stretch/>
        </p:blipFill>
        <p:spPr>
          <a:xfrm>
            <a:off x="9487380" y="1955466"/>
            <a:ext cx="3150265" cy="3117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6952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438890F-AF2B-4A0A-9597-81A48FD147F1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2CEDB4B8-38B4-42AE-BB6E-8AB26FA9C9D0}"/>
              </a:ext>
            </a:extLst>
          </p:cNvPr>
          <p:cNvGrpSpPr/>
          <p:nvPr/>
        </p:nvGrpSpPr>
        <p:grpSpPr>
          <a:xfrm>
            <a:off x="1" y="5284268"/>
            <a:ext cx="4148488" cy="1573731"/>
            <a:chOff x="7419975" y="5114547"/>
            <a:chExt cx="4772025" cy="1676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150648A-37F2-4D64-80AB-77239F5FD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9975" y="5114547"/>
              <a:ext cx="4772025" cy="1676400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9A030FB-EFDC-461C-B193-8D26EF193E41}"/>
                </a:ext>
              </a:extLst>
            </p:cNvPr>
            <p:cNvSpPr txBox="1"/>
            <p:nvPr/>
          </p:nvSpPr>
          <p:spPr>
            <a:xfrm>
              <a:off x="8471708" y="6325036"/>
              <a:ext cx="3511013" cy="32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CB4D6E31-16A6-48BE-A92A-1F2E203C886A}"/>
              </a:ext>
            </a:extLst>
          </p:cNvPr>
          <p:cNvSpPr txBox="1"/>
          <p:nvPr/>
        </p:nvSpPr>
        <p:spPr>
          <a:xfrm>
            <a:off x="1569800" y="5458355"/>
            <a:ext cx="2732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Gestión </a:t>
            </a:r>
            <a:r>
              <a:rPr lang="es-MX" sz="3200" b="1" dirty="0">
                <a:solidFill>
                  <a:schemeClr val="bg1"/>
                </a:solidFill>
              </a:rPr>
              <a:t>Financiera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8" name="Picture 6" descr="Softmatic Consultores">
            <a:extLst>
              <a:ext uri="{FF2B5EF4-FFF2-40B4-BE49-F238E27FC236}">
                <a16:creationId xmlns:a16="http://schemas.microsoft.com/office/drawing/2014/main" id="{FDA1836E-128B-4230-8CAE-4BE449BE4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5" y="5699164"/>
            <a:ext cx="561687" cy="5616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24 Tabla">
            <a:extLst>
              <a:ext uri="{FF2B5EF4-FFF2-40B4-BE49-F238E27FC236}">
                <a16:creationId xmlns:a16="http://schemas.microsoft.com/office/drawing/2014/main" id="{B4A173BF-638E-4C2A-B73B-C947BC8060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737663"/>
              </p:ext>
            </p:extLst>
          </p:nvPr>
        </p:nvGraphicFramePr>
        <p:xfrm>
          <a:off x="4930815" y="4971543"/>
          <a:ext cx="7051906" cy="537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6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001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Donaciones – Junio 2022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CEAP CB59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2768D1EE-CEFB-09B2-7E1B-E20918BAAB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9251634"/>
              </p:ext>
            </p:extLst>
          </p:nvPr>
        </p:nvGraphicFramePr>
        <p:xfrm>
          <a:off x="161531" y="597149"/>
          <a:ext cx="6219375" cy="4089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9" name="Imagen 18">
            <a:extLst>
              <a:ext uri="{FF2B5EF4-FFF2-40B4-BE49-F238E27FC236}">
                <a16:creationId xmlns:a16="http://schemas.microsoft.com/office/drawing/2014/main" id="{C1D3828F-78F5-7E7F-F6F6-635C9137E46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82" r="1293" b="-216"/>
          <a:stretch/>
        </p:blipFill>
        <p:spPr>
          <a:xfrm>
            <a:off x="6188674" y="706957"/>
            <a:ext cx="3009725" cy="235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BA21568-2652-6749-44B5-3F7C702B11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1" b="18788"/>
          <a:stretch/>
        </p:blipFill>
        <p:spPr>
          <a:xfrm>
            <a:off x="6274273" y="1917653"/>
            <a:ext cx="2759912" cy="30263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8E42F50-802D-383F-C6F3-CDD3CE6AB57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061" y="890432"/>
            <a:ext cx="2437979" cy="3250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EDE2826-17DC-E846-1C06-40433E226F0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4" r="-208"/>
          <a:stretch/>
        </p:blipFill>
        <p:spPr>
          <a:xfrm>
            <a:off x="7624003" y="1110183"/>
            <a:ext cx="2865381" cy="2805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F49F087-0DEF-2F63-0147-9850B9BFFA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3" b="22997"/>
          <a:stretch/>
        </p:blipFill>
        <p:spPr>
          <a:xfrm>
            <a:off x="7521456" y="3710865"/>
            <a:ext cx="2826101" cy="13692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3E4DAE2E-A06F-E0F3-E861-60B953D00FC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303" r="-3585" b="23394"/>
          <a:stretch/>
        </p:blipFill>
        <p:spPr>
          <a:xfrm>
            <a:off x="8673113" y="2991799"/>
            <a:ext cx="2302687" cy="21460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CD4D944-D417-3F02-2A7D-ECFF5B004D2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960" y="3762419"/>
            <a:ext cx="1882473" cy="14118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B53166C-1B2D-7D7F-0410-CD3E8A4E76B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624" y="3108919"/>
            <a:ext cx="2253029" cy="18982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Marcador de contenido 4">
            <a:extLst>
              <a:ext uri="{FF2B5EF4-FFF2-40B4-BE49-F238E27FC236}">
                <a16:creationId xmlns:a16="http://schemas.microsoft.com/office/drawing/2014/main" id="{F91670D7-E2A9-4256-E3B6-B391ACB4E5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185" y="576301"/>
            <a:ext cx="1724687" cy="22995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6350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438890F-AF2B-4A0A-9597-81A48FD147F1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2CEDB4B8-38B4-42AE-BB6E-8AB26FA9C9D0}"/>
              </a:ext>
            </a:extLst>
          </p:cNvPr>
          <p:cNvGrpSpPr/>
          <p:nvPr/>
        </p:nvGrpSpPr>
        <p:grpSpPr>
          <a:xfrm>
            <a:off x="1" y="5284268"/>
            <a:ext cx="4148488" cy="1573731"/>
            <a:chOff x="7419975" y="5114547"/>
            <a:chExt cx="4772025" cy="1676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150648A-37F2-4D64-80AB-77239F5FD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9975" y="5114547"/>
              <a:ext cx="4772025" cy="1676400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9A030FB-EFDC-461C-B193-8D26EF193E41}"/>
                </a:ext>
              </a:extLst>
            </p:cNvPr>
            <p:cNvSpPr txBox="1"/>
            <p:nvPr/>
          </p:nvSpPr>
          <p:spPr>
            <a:xfrm>
              <a:off x="8471708" y="6325036"/>
              <a:ext cx="3511013" cy="32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CB4D6E31-16A6-48BE-A92A-1F2E203C886A}"/>
              </a:ext>
            </a:extLst>
          </p:cNvPr>
          <p:cNvSpPr txBox="1"/>
          <p:nvPr/>
        </p:nvSpPr>
        <p:spPr>
          <a:xfrm>
            <a:off x="1569800" y="5458355"/>
            <a:ext cx="2732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Gestión </a:t>
            </a:r>
            <a:r>
              <a:rPr lang="es-MX" sz="3200" b="1" dirty="0">
                <a:solidFill>
                  <a:schemeClr val="bg1"/>
                </a:solidFill>
              </a:rPr>
              <a:t>Financiera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8" name="Picture 6" descr="Softmatic Consultores">
            <a:extLst>
              <a:ext uri="{FF2B5EF4-FFF2-40B4-BE49-F238E27FC236}">
                <a16:creationId xmlns:a16="http://schemas.microsoft.com/office/drawing/2014/main" id="{FDA1836E-128B-4230-8CAE-4BE449BE4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5" y="5699164"/>
            <a:ext cx="561687" cy="5616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24 Tabla">
            <a:extLst>
              <a:ext uri="{FF2B5EF4-FFF2-40B4-BE49-F238E27FC236}">
                <a16:creationId xmlns:a16="http://schemas.microsoft.com/office/drawing/2014/main" id="{B4A173BF-638E-4C2A-B73B-C947BC8060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83353"/>
              </p:ext>
            </p:extLst>
          </p:nvPr>
        </p:nvGraphicFramePr>
        <p:xfrm>
          <a:off x="4930815" y="4971543"/>
          <a:ext cx="7051906" cy="537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6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001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Donaciones – Julio 2022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CEAP CB59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2768D1EE-CEFB-09B2-7E1B-E20918BAAB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8133348"/>
              </p:ext>
            </p:extLst>
          </p:nvPr>
        </p:nvGraphicFramePr>
        <p:xfrm>
          <a:off x="161531" y="597149"/>
          <a:ext cx="6219375" cy="4089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3EC5BE18-21B6-BF69-9153-CD87EC52840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5" t="1" b="-1727"/>
          <a:stretch/>
        </p:blipFill>
        <p:spPr>
          <a:xfrm>
            <a:off x="8456768" y="635694"/>
            <a:ext cx="3923878" cy="2684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652FCAA-3DB0-31F7-9EB5-A0A8EC72931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6" r="19757" b="-2424"/>
          <a:stretch/>
        </p:blipFill>
        <p:spPr>
          <a:xfrm>
            <a:off x="6318685" y="699533"/>
            <a:ext cx="3295027" cy="2762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Marcador de contenido 4">
            <a:extLst>
              <a:ext uri="{FF2B5EF4-FFF2-40B4-BE49-F238E27FC236}">
                <a16:creationId xmlns:a16="http://schemas.microsoft.com/office/drawing/2014/main" id="{5E0F783F-BBEE-C04C-A22E-53BFE4016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255" y="3083014"/>
            <a:ext cx="2661829" cy="1996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D46CEC4-E464-BD3F-AA89-ADCD0902812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906" y="2712595"/>
            <a:ext cx="1733191" cy="23109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B0194BB-855D-EFE0-7274-B70170B203A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423" y="3330846"/>
            <a:ext cx="2074183" cy="1555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DA32442-9F0F-2807-26DF-10167D3BAB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761" y="2561652"/>
            <a:ext cx="2602045" cy="17346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808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BA3DA68B-AFD6-4B42-B3AC-A9DFFC3C543A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59990" y="5526813"/>
            <a:ext cx="3353463" cy="763912"/>
          </a:xfrm>
          <a:prstGeom prst="rect">
            <a:avLst/>
          </a:prstGeom>
        </p:spPr>
      </p:pic>
      <p:pic>
        <p:nvPicPr>
          <p:cNvPr id="2050" name="Picture 2" descr="Puede ser una imagen de 1 persona y al aire libre">
            <a:extLst>
              <a:ext uri="{FF2B5EF4-FFF2-40B4-BE49-F238E27FC236}">
                <a16:creationId xmlns:a16="http://schemas.microsoft.com/office/drawing/2014/main" id="{51929C86-C2C2-430F-BC1C-BB036C934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604" y="142690"/>
            <a:ext cx="8872282" cy="4977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879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438890F-AF2B-4A0A-9597-81A48FD147F1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pic>
        <p:nvPicPr>
          <p:cNvPr id="8194" name="Picture 2" descr="Puede ser una imagen de árbol y al aire libre">
            <a:extLst>
              <a:ext uri="{FF2B5EF4-FFF2-40B4-BE49-F238E27FC236}">
                <a16:creationId xmlns:a16="http://schemas.microsoft.com/office/drawing/2014/main" id="{58BFE33A-FD57-4DFE-95C6-D1CCCCBF9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4" y="1770904"/>
            <a:ext cx="4045819" cy="22757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8C74DEC9-B766-47D8-9485-41E69F86C8AC}"/>
              </a:ext>
            </a:extLst>
          </p:cNvPr>
          <p:cNvSpPr txBox="1"/>
          <p:nvPr/>
        </p:nvSpPr>
        <p:spPr>
          <a:xfrm>
            <a:off x="234366" y="1186129"/>
            <a:ext cx="3511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C00000"/>
                </a:solidFill>
              </a:rPr>
              <a:t>Infraestructura</a:t>
            </a:r>
            <a:endParaRPr lang="es-MX" b="1" dirty="0">
              <a:solidFill>
                <a:srgbClr val="C00000"/>
              </a:solidFill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F3897EDD-D51C-45E8-BED5-FA9FF5D6D566}"/>
              </a:ext>
            </a:extLst>
          </p:cNvPr>
          <p:cNvGrpSpPr/>
          <p:nvPr/>
        </p:nvGrpSpPr>
        <p:grpSpPr>
          <a:xfrm>
            <a:off x="0" y="5534526"/>
            <a:ext cx="4283242" cy="1323474"/>
            <a:chOff x="7137193" y="4638180"/>
            <a:chExt cx="4781550" cy="1619250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EE76346C-ACCA-4853-B2EA-9458F8C8C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7193" y="4638180"/>
              <a:ext cx="4781550" cy="1619250"/>
            </a:xfrm>
            <a:prstGeom prst="rect">
              <a:avLst/>
            </a:prstGeom>
          </p:spPr>
        </p:pic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2D0F909E-6F46-4A00-B4BE-88BC21D9B007}"/>
                </a:ext>
              </a:extLst>
            </p:cNvPr>
            <p:cNvSpPr txBox="1"/>
            <p:nvPr/>
          </p:nvSpPr>
          <p:spPr>
            <a:xfrm>
              <a:off x="8265226" y="5804063"/>
              <a:ext cx="3511013" cy="376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7C31BCD-00A8-44D2-9817-2BDEE3E8CE55}"/>
              </a:ext>
            </a:extLst>
          </p:cNvPr>
          <p:cNvSpPr txBox="1"/>
          <p:nvPr/>
        </p:nvSpPr>
        <p:spPr>
          <a:xfrm>
            <a:off x="1448379" y="5532291"/>
            <a:ext cx="2013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002060"/>
                </a:solidFill>
              </a:rPr>
              <a:t>Material y </a:t>
            </a:r>
            <a:r>
              <a:rPr lang="es-MX" sz="3200" b="1" dirty="0">
                <a:solidFill>
                  <a:schemeClr val="bg1"/>
                </a:solidFill>
              </a:rPr>
              <a:t>equipo</a:t>
            </a:r>
            <a:r>
              <a:rPr lang="es-MX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26BB61AB-F3DE-4EB5-9264-EE2A01405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02516">
            <a:off x="495358" y="5747230"/>
            <a:ext cx="895212" cy="7898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7" name="24 Tabla">
            <a:extLst>
              <a:ext uri="{FF2B5EF4-FFF2-40B4-BE49-F238E27FC236}">
                <a16:creationId xmlns:a16="http://schemas.microsoft.com/office/drawing/2014/main" id="{E6B0DC49-C3E2-44CA-8E83-6B16CC16CD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582042"/>
              </p:ext>
            </p:extLst>
          </p:nvPr>
        </p:nvGraphicFramePr>
        <p:xfrm>
          <a:off x="4480882" y="1025306"/>
          <a:ext cx="765336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5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745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Material y equipo para diversas áreas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24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8" name="Imagen 37">
            <a:extLst>
              <a:ext uri="{FF2B5EF4-FFF2-40B4-BE49-F238E27FC236}">
                <a16:creationId xmlns:a16="http://schemas.microsoft.com/office/drawing/2014/main" id="{74775252-CE9D-4C32-BECA-71D8DEF5ED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4" t="-224" r="24876" b="-472"/>
          <a:stretch/>
        </p:blipFill>
        <p:spPr>
          <a:xfrm>
            <a:off x="4614742" y="1820056"/>
            <a:ext cx="2386833" cy="18578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060A7DBC-AD13-4849-8CB5-3CB5F9784B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5" b="1717"/>
          <a:stretch/>
        </p:blipFill>
        <p:spPr>
          <a:xfrm>
            <a:off x="6576294" y="1715113"/>
            <a:ext cx="3353455" cy="28512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4B120637-1834-42E5-8C82-12176B7A47F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-485" r="17813" b="1945"/>
          <a:stretch/>
        </p:blipFill>
        <p:spPr>
          <a:xfrm>
            <a:off x="4801929" y="3490833"/>
            <a:ext cx="3150265" cy="3117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19B7EAC8-A898-48BC-B7F6-F7F23D55A98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5" r="667"/>
          <a:stretch/>
        </p:blipFill>
        <p:spPr>
          <a:xfrm>
            <a:off x="9453714" y="2066018"/>
            <a:ext cx="2704857" cy="22394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6D83F98D-FB3D-4948-A86C-D8B13DBCF0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6" r="19757" b="-2424"/>
          <a:stretch/>
        </p:blipFill>
        <p:spPr>
          <a:xfrm>
            <a:off x="8094618" y="3604215"/>
            <a:ext cx="2850229" cy="23895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5535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438890F-AF2B-4A0A-9597-81A48FD147F1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id="{F3897EDD-D51C-45E8-BED5-FA9FF5D6D566}"/>
              </a:ext>
            </a:extLst>
          </p:cNvPr>
          <p:cNvGrpSpPr/>
          <p:nvPr/>
        </p:nvGrpSpPr>
        <p:grpSpPr>
          <a:xfrm>
            <a:off x="0" y="5534526"/>
            <a:ext cx="4283242" cy="1323474"/>
            <a:chOff x="7137193" y="4638180"/>
            <a:chExt cx="4781550" cy="1619250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EE76346C-ACCA-4853-B2EA-9458F8C8C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7193" y="4638180"/>
              <a:ext cx="4781550" cy="1619250"/>
            </a:xfrm>
            <a:prstGeom prst="rect">
              <a:avLst/>
            </a:prstGeom>
          </p:spPr>
        </p:pic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2D0F909E-6F46-4A00-B4BE-88BC21D9B007}"/>
                </a:ext>
              </a:extLst>
            </p:cNvPr>
            <p:cNvSpPr txBox="1"/>
            <p:nvPr/>
          </p:nvSpPr>
          <p:spPr>
            <a:xfrm>
              <a:off x="8265226" y="5804063"/>
              <a:ext cx="3511013" cy="376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7C31BCD-00A8-44D2-9817-2BDEE3E8CE55}"/>
              </a:ext>
            </a:extLst>
          </p:cNvPr>
          <p:cNvSpPr txBox="1"/>
          <p:nvPr/>
        </p:nvSpPr>
        <p:spPr>
          <a:xfrm>
            <a:off x="1448379" y="5532291"/>
            <a:ext cx="2013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002060"/>
                </a:solidFill>
              </a:rPr>
              <a:t>Material y </a:t>
            </a:r>
            <a:r>
              <a:rPr lang="es-MX" sz="3200" b="1" dirty="0">
                <a:solidFill>
                  <a:schemeClr val="bg1"/>
                </a:solidFill>
              </a:rPr>
              <a:t>equipo</a:t>
            </a:r>
            <a:r>
              <a:rPr lang="es-MX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26BB61AB-F3DE-4EB5-9264-EE2A01405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02516">
            <a:off x="495358" y="5747230"/>
            <a:ext cx="895212" cy="7898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7" name="24 Tabla">
            <a:extLst>
              <a:ext uri="{FF2B5EF4-FFF2-40B4-BE49-F238E27FC236}">
                <a16:creationId xmlns:a16="http://schemas.microsoft.com/office/drawing/2014/main" id="{E6B0DC49-C3E2-44CA-8E83-6B16CC16CD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554506"/>
              </p:ext>
            </p:extLst>
          </p:nvPr>
        </p:nvGraphicFramePr>
        <p:xfrm>
          <a:off x="599653" y="986205"/>
          <a:ext cx="765336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5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745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Materia y equipo a diversas áreas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24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FD3944B1-9E40-4F0C-80A7-B14A71C39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5890" y="3769051"/>
            <a:ext cx="3954374" cy="29657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07A2927-6A04-4F70-BC67-A6A1F1E3A8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7161" y="1401212"/>
            <a:ext cx="3529836" cy="26473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B768D43-BF59-4AC6-872F-76C0F8F166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3077" y="1649258"/>
            <a:ext cx="3857113" cy="2892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B2CAC03-A4BE-441E-B725-4CE3E78ED2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4" y="3239347"/>
            <a:ext cx="3060239" cy="22951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9CF8F2D-DBAE-406E-988F-4D778CEDEE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9333" y="1449995"/>
            <a:ext cx="2114829" cy="30388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5FFDFDF-C83A-483C-99E8-632BE8ED92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83" y="1590887"/>
            <a:ext cx="2911150" cy="1801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BA29251-62F9-41E1-97E3-2A42E59DD1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5357" y="3095676"/>
            <a:ext cx="3913559" cy="24216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4448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438890F-AF2B-4A0A-9597-81A48FD147F1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6B90A8B4-9003-4BB2-A4B1-8BF82BD98F6C}"/>
              </a:ext>
            </a:extLst>
          </p:cNvPr>
          <p:cNvGrpSpPr/>
          <p:nvPr/>
        </p:nvGrpSpPr>
        <p:grpSpPr>
          <a:xfrm>
            <a:off x="4420065" y="5117675"/>
            <a:ext cx="4908955" cy="1682573"/>
            <a:chOff x="7384646" y="5175427"/>
            <a:chExt cx="4908955" cy="1682573"/>
          </a:xfrm>
        </p:grpSpPr>
        <p:pic>
          <p:nvPicPr>
            <p:cNvPr id="17" name="Imagen 16" descr="Rectángulo&#10;&#10;Descripción generada automáticamente">
              <a:extLst>
                <a:ext uri="{FF2B5EF4-FFF2-40B4-BE49-F238E27FC236}">
                  <a16:creationId xmlns:a16="http://schemas.microsoft.com/office/drawing/2014/main" id="{72F5E729-1CC6-4C59-880F-2883B5802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4646" y="5175427"/>
              <a:ext cx="4807354" cy="1682573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4645C3AB-1582-4BB7-93F1-C32F43253C79}"/>
                </a:ext>
              </a:extLst>
            </p:cNvPr>
            <p:cNvSpPr txBox="1"/>
            <p:nvPr/>
          </p:nvSpPr>
          <p:spPr>
            <a:xfrm>
              <a:off x="8782588" y="5312069"/>
              <a:ext cx="351101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Otros Aspectos </a:t>
              </a:r>
              <a:r>
                <a:rPr lang="es-MX" sz="3200" b="1" dirty="0">
                  <a:solidFill>
                    <a:schemeClr val="bg1"/>
                  </a:solidFill>
                </a:rPr>
                <a:t>Relevantes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D9CB826C-242A-4EDA-82EE-ABE32A572807}"/>
                </a:ext>
              </a:extLst>
            </p:cNvPr>
            <p:cNvSpPr txBox="1"/>
            <p:nvPr/>
          </p:nvSpPr>
          <p:spPr>
            <a:xfrm>
              <a:off x="8471708" y="6325036"/>
              <a:ext cx="3511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pic>
        <p:nvPicPr>
          <p:cNvPr id="9220" name="Picture 4" descr="Puede ser una imagen de texto que dice &quot;JA México Miembro Worldwide Julio 2022 JUNIOR ACHIEVEMENT MÉXICO OTORGA EL PRESENTE RECONOCIMIENTO ALA EMPRESA NOPALIFE POR HABER OBTENIDO EL 1° LUGAR EN LA CATEGORÍA MEJOR PITCH DE NEGOCIOS EN EL PROGRAMA EMPRENDEDORES EMPRESARIOS IMPULSA Rodrigo García Presidente del Consejo de JA México Arcos Dorados Technologies FEMSA&quot;">
            <a:extLst>
              <a:ext uri="{FF2B5EF4-FFF2-40B4-BE49-F238E27FC236}">
                <a16:creationId xmlns:a16="http://schemas.microsoft.com/office/drawing/2014/main" id="{571C6A5E-F383-43A1-A647-E1866FE1B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4189">
            <a:off x="4659604" y="1053965"/>
            <a:ext cx="3376364" cy="23950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uede ser una imagen de una persona y de pie">
            <a:extLst>
              <a:ext uri="{FF2B5EF4-FFF2-40B4-BE49-F238E27FC236}">
                <a16:creationId xmlns:a16="http://schemas.microsoft.com/office/drawing/2014/main" id="{144026BC-FEBC-41C6-9AED-60166FAE6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1450">
            <a:off x="8049469" y="985255"/>
            <a:ext cx="3941657" cy="29562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Puede ser una imagen de 7 personas, personas de pie y texto que dice &quot;BT 59 ¡MUCHO ÉXITO! Volaris ET EXCELENCIAYTRADICIÓN EXCELENCIA TRADICIÓN&quot;">
            <a:extLst>
              <a:ext uri="{FF2B5EF4-FFF2-40B4-BE49-F238E27FC236}">
                <a16:creationId xmlns:a16="http://schemas.microsoft.com/office/drawing/2014/main" id="{69E2D60B-23AF-4C02-B29D-2D8CB975F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4"/>
          <a:stretch/>
        </p:blipFill>
        <p:spPr bwMode="auto">
          <a:xfrm>
            <a:off x="6596231" y="2622116"/>
            <a:ext cx="3241915" cy="24734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763486A2-6B35-B5AC-0E14-3094CF7C5B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882093"/>
              </p:ext>
            </p:extLst>
          </p:nvPr>
        </p:nvGraphicFramePr>
        <p:xfrm>
          <a:off x="449877" y="1385776"/>
          <a:ext cx="4154229" cy="4588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86884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438890F-AF2B-4A0A-9597-81A48FD147F1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id="{F3897EDD-D51C-45E8-BED5-FA9FF5D6D566}"/>
              </a:ext>
            </a:extLst>
          </p:cNvPr>
          <p:cNvGrpSpPr/>
          <p:nvPr/>
        </p:nvGrpSpPr>
        <p:grpSpPr>
          <a:xfrm>
            <a:off x="0" y="5534526"/>
            <a:ext cx="4283242" cy="1323474"/>
            <a:chOff x="7137193" y="4638180"/>
            <a:chExt cx="4781550" cy="1619250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EE76346C-ACCA-4853-B2EA-9458F8C8C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7193" y="4638180"/>
              <a:ext cx="4781550" cy="1619250"/>
            </a:xfrm>
            <a:prstGeom prst="rect">
              <a:avLst/>
            </a:prstGeom>
          </p:spPr>
        </p:pic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2D0F909E-6F46-4A00-B4BE-88BC21D9B007}"/>
                </a:ext>
              </a:extLst>
            </p:cNvPr>
            <p:cNvSpPr txBox="1"/>
            <p:nvPr/>
          </p:nvSpPr>
          <p:spPr>
            <a:xfrm>
              <a:off x="8265226" y="5804063"/>
              <a:ext cx="3511013" cy="376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7C31BCD-00A8-44D2-9817-2BDEE3E8CE55}"/>
              </a:ext>
            </a:extLst>
          </p:cNvPr>
          <p:cNvSpPr txBox="1"/>
          <p:nvPr/>
        </p:nvSpPr>
        <p:spPr>
          <a:xfrm>
            <a:off x="1448379" y="5532291"/>
            <a:ext cx="270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002060"/>
                </a:solidFill>
              </a:rPr>
              <a:t>Innovaciones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26BB61AB-F3DE-4EB5-9264-EE2A01405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02516">
            <a:off x="495358" y="5747230"/>
            <a:ext cx="895212" cy="7898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7" name="24 Tabla">
            <a:extLst>
              <a:ext uri="{FF2B5EF4-FFF2-40B4-BE49-F238E27FC236}">
                <a16:creationId xmlns:a16="http://schemas.microsoft.com/office/drawing/2014/main" id="{E6B0DC49-C3E2-44CA-8E83-6B16CC16CD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683150"/>
              </p:ext>
            </p:extLst>
          </p:nvPr>
        </p:nvGraphicFramePr>
        <p:xfrm>
          <a:off x="942964" y="1025306"/>
          <a:ext cx="979400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7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745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Inicio de la Actualización del Sitio Web Oficial del CBTis 59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24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72AE58EA-77C0-5A21-BD69-465FC715F1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33" t="10784" r="10001" b="5382"/>
          <a:stretch/>
        </p:blipFill>
        <p:spPr>
          <a:xfrm>
            <a:off x="2583032" y="1585978"/>
            <a:ext cx="6672832" cy="3823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5125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438890F-AF2B-4A0A-9597-81A48FD147F1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6B90A8B4-9003-4BB2-A4B1-8BF82BD98F6C}"/>
              </a:ext>
            </a:extLst>
          </p:cNvPr>
          <p:cNvGrpSpPr/>
          <p:nvPr/>
        </p:nvGrpSpPr>
        <p:grpSpPr>
          <a:xfrm>
            <a:off x="4420065" y="5117675"/>
            <a:ext cx="4908955" cy="1682573"/>
            <a:chOff x="7384646" y="5175427"/>
            <a:chExt cx="4908955" cy="1682573"/>
          </a:xfrm>
        </p:grpSpPr>
        <p:pic>
          <p:nvPicPr>
            <p:cNvPr id="17" name="Imagen 16" descr="Rectángulo&#10;&#10;Descripción generada automáticamente">
              <a:extLst>
                <a:ext uri="{FF2B5EF4-FFF2-40B4-BE49-F238E27FC236}">
                  <a16:creationId xmlns:a16="http://schemas.microsoft.com/office/drawing/2014/main" id="{72F5E729-1CC6-4C59-880F-2883B5802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4646" y="5175427"/>
              <a:ext cx="4807354" cy="1682573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4645C3AB-1582-4BB7-93F1-C32F43253C79}"/>
                </a:ext>
              </a:extLst>
            </p:cNvPr>
            <p:cNvSpPr txBox="1"/>
            <p:nvPr/>
          </p:nvSpPr>
          <p:spPr>
            <a:xfrm>
              <a:off x="8782588" y="5312069"/>
              <a:ext cx="351101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Otros Aspectos </a:t>
              </a:r>
              <a:r>
                <a:rPr lang="es-MX" sz="3200" b="1" dirty="0">
                  <a:solidFill>
                    <a:schemeClr val="bg1"/>
                  </a:solidFill>
                </a:rPr>
                <a:t>Relevantes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D9CB826C-242A-4EDA-82EE-ABE32A572807}"/>
                </a:ext>
              </a:extLst>
            </p:cNvPr>
            <p:cNvSpPr txBox="1"/>
            <p:nvPr/>
          </p:nvSpPr>
          <p:spPr>
            <a:xfrm>
              <a:off x="8471708" y="6325036"/>
              <a:ext cx="3511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pic>
        <p:nvPicPr>
          <p:cNvPr id="10242" name="Picture 2" descr="Puede ser una imagen de 3 personas, personas de pie, interior y texto que dice &quot;amazon&quot;">
            <a:extLst>
              <a:ext uri="{FF2B5EF4-FFF2-40B4-BE49-F238E27FC236}">
                <a16:creationId xmlns:a16="http://schemas.microsoft.com/office/drawing/2014/main" id="{B87BE06F-BC75-47C4-B0EF-BD9F19B1A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3025">
            <a:off x="4567003" y="1477610"/>
            <a:ext cx="4271895" cy="28466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No hay ninguna descripción de la foto disponible.">
            <a:extLst>
              <a:ext uri="{FF2B5EF4-FFF2-40B4-BE49-F238E27FC236}">
                <a16:creationId xmlns:a16="http://schemas.microsoft.com/office/drawing/2014/main" id="{6352F8F2-0A33-4498-9899-0126044CA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4"/>
          <a:stretch/>
        </p:blipFill>
        <p:spPr bwMode="auto">
          <a:xfrm rot="936932">
            <a:off x="7941266" y="1785799"/>
            <a:ext cx="3882531" cy="31579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6B9E202-BAC6-21D6-991E-224A695ADD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5394674"/>
              </p:ext>
            </p:extLst>
          </p:nvPr>
        </p:nvGraphicFramePr>
        <p:xfrm>
          <a:off x="449877" y="1385776"/>
          <a:ext cx="4154229" cy="4588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18264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438890F-AF2B-4A0A-9597-81A48FD147F1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id="{F3897EDD-D51C-45E8-BED5-FA9FF5D6D566}"/>
              </a:ext>
            </a:extLst>
          </p:cNvPr>
          <p:cNvGrpSpPr/>
          <p:nvPr/>
        </p:nvGrpSpPr>
        <p:grpSpPr>
          <a:xfrm>
            <a:off x="0" y="5534526"/>
            <a:ext cx="4283242" cy="1323474"/>
            <a:chOff x="7137193" y="4638180"/>
            <a:chExt cx="4781550" cy="1619250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EE76346C-ACCA-4853-B2EA-9458F8C8C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7193" y="4638180"/>
              <a:ext cx="4781550" cy="1619250"/>
            </a:xfrm>
            <a:prstGeom prst="rect">
              <a:avLst/>
            </a:prstGeom>
          </p:spPr>
        </p:pic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2D0F909E-6F46-4A00-B4BE-88BC21D9B007}"/>
                </a:ext>
              </a:extLst>
            </p:cNvPr>
            <p:cNvSpPr txBox="1"/>
            <p:nvPr/>
          </p:nvSpPr>
          <p:spPr>
            <a:xfrm>
              <a:off x="8265226" y="5804063"/>
              <a:ext cx="3511013" cy="376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7C31BCD-00A8-44D2-9817-2BDEE3E8CE55}"/>
              </a:ext>
            </a:extLst>
          </p:cNvPr>
          <p:cNvSpPr txBox="1"/>
          <p:nvPr/>
        </p:nvSpPr>
        <p:spPr>
          <a:xfrm>
            <a:off x="1448379" y="5532291"/>
            <a:ext cx="270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002060"/>
                </a:solidFill>
              </a:rPr>
              <a:t>Innovaciones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26BB61AB-F3DE-4EB5-9264-EE2A01405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02516">
            <a:off x="495358" y="5747230"/>
            <a:ext cx="895212" cy="7898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7" name="24 Tabla">
            <a:extLst>
              <a:ext uri="{FF2B5EF4-FFF2-40B4-BE49-F238E27FC236}">
                <a16:creationId xmlns:a16="http://schemas.microsoft.com/office/drawing/2014/main" id="{E6B0DC49-C3E2-44CA-8E83-6B16CC16CD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004567"/>
              </p:ext>
            </p:extLst>
          </p:nvPr>
        </p:nvGraphicFramePr>
        <p:xfrm>
          <a:off x="942964" y="1025306"/>
          <a:ext cx="979400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7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745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Sistemas de Fichas en Línea, Pre-Inscripciones y Reinscripciones 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24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287AAEB3-3A77-5B9B-E8EF-A8273747E3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85" b="6298"/>
          <a:stretch/>
        </p:blipFill>
        <p:spPr>
          <a:xfrm>
            <a:off x="346034" y="1708604"/>
            <a:ext cx="4830400" cy="2251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0AE18E7-892E-5319-3EE0-B5BF2DEBEC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784" b="5382"/>
          <a:stretch/>
        </p:blipFill>
        <p:spPr>
          <a:xfrm>
            <a:off x="3707183" y="3217650"/>
            <a:ext cx="4777633" cy="2251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DBE045F-08DC-E8FE-D406-567368B89F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785" b="7179"/>
          <a:stretch/>
        </p:blipFill>
        <p:spPr>
          <a:xfrm>
            <a:off x="7015568" y="1487869"/>
            <a:ext cx="5195018" cy="2396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56484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08BA3F5-3F0E-9540-B6C2-4BCD708D4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dirty="0"/>
              <a:t>SESIÓN DE PREGUNTAS Y RESPUESTAS</a:t>
            </a:r>
          </a:p>
        </p:txBody>
      </p:sp>
      <p:pic>
        <p:nvPicPr>
          <p:cNvPr id="4" name="Imagen 3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941E97E-59E9-4DD8-B6A3-9166BC4C1CB0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63220" y="5709549"/>
            <a:ext cx="3984171" cy="8254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7D24774-44CC-3023-89BE-62DFEE95E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845" y="21911"/>
            <a:ext cx="6522309" cy="17191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9AABCB-B9B0-3BDB-DE5F-F2410255C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219" y="5357697"/>
            <a:ext cx="3984171" cy="139642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8D342AF-689C-4289-6D3B-BB5911EA6D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042" y="4316488"/>
            <a:ext cx="2427203" cy="22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31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453DF99A-9364-4628-B909-00BB57C9E9BA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CF7C173-51ED-4BBA-A897-3EE07A1796F0}"/>
              </a:ext>
            </a:extLst>
          </p:cNvPr>
          <p:cNvSpPr txBox="1">
            <a:spLocks/>
          </p:cNvSpPr>
          <p:nvPr/>
        </p:nvSpPr>
        <p:spPr>
          <a:xfrm>
            <a:off x="623570" y="1439617"/>
            <a:ext cx="10944860" cy="1325563"/>
          </a:xfrm>
          <a:prstGeom prst="rect">
            <a:avLst/>
          </a:prstGeom>
          <a:noFill/>
        </p:spPr>
        <p:txBody>
          <a:bodyPr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DEC9A2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r>
              <a:rPr lang="es-MX" sz="5400" dirty="0">
                <a:solidFill>
                  <a:srgbClr val="691B31"/>
                </a:solidFill>
              </a:rPr>
              <a:t>EL INFORME DE RENDICIÓN DE CUENTAS PODRÁ SER CONSULTADO EN NUESTRA PÁGINA WEB OFICIAL</a:t>
            </a:r>
            <a:endParaRPr lang="es-MX" sz="6000" dirty="0">
              <a:solidFill>
                <a:srgbClr val="691B31"/>
              </a:solidFill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52252B00-342C-475B-9464-6BAEF36C5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9459" y="4749969"/>
            <a:ext cx="7134860" cy="457299"/>
          </a:xfrm>
        </p:spPr>
        <p:txBody>
          <a:bodyPr>
            <a:normAutofit/>
          </a:bodyPr>
          <a:lstStyle/>
          <a:p>
            <a:r>
              <a:rPr lang="es-MX" dirty="0">
                <a:hlinkClick r:id="rId4"/>
              </a:rPr>
              <a:t>https://www.cbtis59.edu.mx/portal/</a:t>
            </a:r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026443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08BA3F5-3F0E-9540-B6C2-4BCD708D4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dirty="0"/>
              <a:t>GRACIAS POR SU ATENCIÓN</a:t>
            </a:r>
          </a:p>
        </p:txBody>
      </p:sp>
      <p:pic>
        <p:nvPicPr>
          <p:cNvPr id="4" name="Imagen 3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941E97E-59E9-4DD8-B6A3-9166BC4C1CB0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63220" y="5709549"/>
            <a:ext cx="3984171" cy="8254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7D24774-44CC-3023-89BE-62DFEE95E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845" y="21911"/>
            <a:ext cx="6522309" cy="17191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9AABCB-B9B0-3BDB-DE5F-F2410255C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219" y="5357697"/>
            <a:ext cx="3984171" cy="139642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8D342AF-689C-4289-6D3B-BB5911EA6D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042" y="4316488"/>
            <a:ext cx="2427203" cy="22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90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453DF99A-9364-4628-B909-00BB57C9E9BA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CF7C173-51ED-4BBA-A897-3EE07A1796F0}"/>
              </a:ext>
            </a:extLst>
          </p:cNvPr>
          <p:cNvSpPr txBox="1">
            <a:spLocks/>
          </p:cNvSpPr>
          <p:nvPr/>
        </p:nvSpPr>
        <p:spPr>
          <a:xfrm>
            <a:off x="-1685677" y="238741"/>
            <a:ext cx="10944860" cy="1325563"/>
          </a:xfrm>
          <a:prstGeom prst="rect">
            <a:avLst/>
          </a:prstGeom>
          <a:noFill/>
        </p:spPr>
        <p:txBody>
          <a:bodyPr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DEC9A2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r>
              <a:rPr lang="es-MX" sz="4000" dirty="0">
                <a:solidFill>
                  <a:srgbClr val="691B31"/>
                </a:solidFill>
              </a:rPr>
              <a:t>OFERTA EDUCATIVA</a:t>
            </a:r>
            <a:endParaRPr lang="es-MX" dirty="0">
              <a:solidFill>
                <a:srgbClr val="691B31"/>
              </a:solidFill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DD6DD2D8-B803-43F4-B241-7A5C46074620}"/>
              </a:ext>
            </a:extLst>
          </p:cNvPr>
          <p:cNvGrpSpPr/>
          <p:nvPr/>
        </p:nvGrpSpPr>
        <p:grpSpPr>
          <a:xfrm>
            <a:off x="8829711" y="1444905"/>
            <a:ext cx="1477565" cy="3566420"/>
            <a:chOff x="9119539" y="120751"/>
            <a:chExt cx="2566863" cy="4233348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C0954BCE-9351-4AF1-A0DA-ED850EE22BC0}"/>
                </a:ext>
              </a:extLst>
            </p:cNvPr>
            <p:cNvGrpSpPr/>
            <p:nvPr/>
          </p:nvGrpSpPr>
          <p:grpSpPr>
            <a:xfrm>
              <a:off x="9119539" y="120751"/>
              <a:ext cx="2527900" cy="648410"/>
              <a:chOff x="7951907" y="490460"/>
              <a:chExt cx="2527900" cy="648410"/>
            </a:xfrm>
          </p:grpSpPr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8C3F126A-0E7D-4B6D-8047-E66ADC357FDF}"/>
                  </a:ext>
                </a:extLst>
              </p:cNvPr>
              <p:cNvSpPr/>
              <p:nvPr/>
            </p:nvSpPr>
            <p:spPr>
              <a:xfrm rot="763111">
                <a:off x="7956310" y="762003"/>
                <a:ext cx="2523497" cy="37686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2" name="Grupo 41">
                <a:extLst>
                  <a:ext uri="{FF2B5EF4-FFF2-40B4-BE49-F238E27FC236}">
                    <a16:creationId xmlns:a16="http://schemas.microsoft.com/office/drawing/2014/main" id="{F7679A67-21F3-4768-960F-D094C26C434F}"/>
                  </a:ext>
                </a:extLst>
              </p:cNvPr>
              <p:cNvGrpSpPr/>
              <p:nvPr/>
            </p:nvGrpSpPr>
            <p:grpSpPr>
              <a:xfrm>
                <a:off x="7951907" y="490460"/>
                <a:ext cx="2527138" cy="377421"/>
                <a:chOff x="8827912" y="1031963"/>
                <a:chExt cx="2527138" cy="377421"/>
              </a:xfrm>
            </p:grpSpPr>
            <p:sp>
              <p:nvSpPr>
                <p:cNvPr id="43" name="Rectángulo 42">
                  <a:extLst>
                    <a:ext uri="{FF2B5EF4-FFF2-40B4-BE49-F238E27FC236}">
                      <a16:creationId xmlns:a16="http://schemas.microsoft.com/office/drawing/2014/main" id="{FBD6D72E-F7EC-4366-9938-1543D3FB57DB}"/>
                    </a:ext>
                  </a:extLst>
                </p:cNvPr>
                <p:cNvSpPr/>
                <p:nvPr/>
              </p:nvSpPr>
              <p:spPr>
                <a:xfrm>
                  <a:off x="8827912" y="1031963"/>
                  <a:ext cx="2527138" cy="369331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0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CuadroTexto 43">
                  <a:extLst>
                    <a:ext uri="{FF2B5EF4-FFF2-40B4-BE49-F238E27FC236}">
                      <a16:creationId xmlns:a16="http://schemas.microsoft.com/office/drawing/2014/main" id="{FD5EE9EA-6392-47A3-9958-47B7AEAF99DE}"/>
                    </a:ext>
                  </a:extLst>
                </p:cNvPr>
                <p:cNvSpPr txBox="1"/>
                <p:nvPr/>
              </p:nvSpPr>
              <p:spPr>
                <a:xfrm>
                  <a:off x="9018186" y="1031965"/>
                  <a:ext cx="2179317" cy="377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1000" b="1" dirty="0">
                      <a:solidFill>
                        <a:schemeClr val="bg1"/>
                      </a:solidFill>
                    </a:rPr>
                    <a:t>Programación</a:t>
                  </a:r>
                </a:p>
              </p:txBody>
            </p:sp>
          </p:grpSp>
        </p:grp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DBD80531-E7E3-4D14-9E95-D07D4CEDD6BA}"/>
                </a:ext>
              </a:extLst>
            </p:cNvPr>
            <p:cNvGrpSpPr/>
            <p:nvPr/>
          </p:nvGrpSpPr>
          <p:grpSpPr>
            <a:xfrm>
              <a:off x="9121733" y="667950"/>
              <a:ext cx="2527900" cy="648410"/>
              <a:chOff x="7951907" y="490460"/>
              <a:chExt cx="2527900" cy="648410"/>
            </a:xfr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C9F8423E-79B3-48EF-996A-A23A3BB3B06F}"/>
                  </a:ext>
                </a:extLst>
              </p:cNvPr>
              <p:cNvSpPr/>
              <p:nvPr/>
            </p:nvSpPr>
            <p:spPr>
              <a:xfrm rot="763111">
                <a:off x="7956310" y="762003"/>
                <a:ext cx="2523497" cy="37686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8" name="Grupo 37">
                <a:extLst>
                  <a:ext uri="{FF2B5EF4-FFF2-40B4-BE49-F238E27FC236}">
                    <a16:creationId xmlns:a16="http://schemas.microsoft.com/office/drawing/2014/main" id="{6A1A9B2A-1F69-4C39-A0AF-390F704A332D}"/>
                  </a:ext>
                </a:extLst>
              </p:cNvPr>
              <p:cNvGrpSpPr/>
              <p:nvPr/>
            </p:nvGrpSpPr>
            <p:grpSpPr>
              <a:xfrm>
                <a:off x="7951907" y="490460"/>
                <a:ext cx="2527138" cy="377420"/>
                <a:chOff x="8827912" y="1031963"/>
                <a:chExt cx="2527138" cy="377420"/>
              </a:xfrm>
              <a:grpFill/>
            </p:grpSpPr>
            <p:sp>
              <p:nvSpPr>
                <p:cNvPr id="39" name="Rectángulo 38">
                  <a:extLst>
                    <a:ext uri="{FF2B5EF4-FFF2-40B4-BE49-F238E27FC236}">
                      <a16:creationId xmlns:a16="http://schemas.microsoft.com/office/drawing/2014/main" id="{961D388C-9D94-417E-918D-3C6C8C5F8652}"/>
                    </a:ext>
                  </a:extLst>
                </p:cNvPr>
                <p:cNvSpPr/>
                <p:nvPr/>
              </p:nvSpPr>
              <p:spPr>
                <a:xfrm>
                  <a:off x="8827912" y="1031963"/>
                  <a:ext cx="2527138" cy="36933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0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CuadroTexto 39">
                  <a:extLst>
                    <a:ext uri="{FF2B5EF4-FFF2-40B4-BE49-F238E27FC236}">
                      <a16:creationId xmlns:a16="http://schemas.microsoft.com/office/drawing/2014/main" id="{A96987EF-69AF-4C1A-A5F3-A5A65F10F930}"/>
                    </a:ext>
                  </a:extLst>
                </p:cNvPr>
                <p:cNvSpPr txBox="1"/>
                <p:nvPr/>
              </p:nvSpPr>
              <p:spPr>
                <a:xfrm>
                  <a:off x="9018186" y="1031965"/>
                  <a:ext cx="2179317" cy="377418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1000" b="1" dirty="0">
                      <a:solidFill>
                        <a:schemeClr val="bg1"/>
                      </a:solidFill>
                    </a:rPr>
                    <a:t>Mecatrónica</a:t>
                  </a:r>
                </a:p>
              </p:txBody>
            </p:sp>
          </p:grpSp>
        </p:grp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3E5868BE-4333-4D14-ABA0-34514C77BD33}"/>
                </a:ext>
              </a:extLst>
            </p:cNvPr>
            <p:cNvGrpSpPr/>
            <p:nvPr/>
          </p:nvGrpSpPr>
          <p:grpSpPr>
            <a:xfrm>
              <a:off x="9140024" y="1229084"/>
              <a:ext cx="2527900" cy="648410"/>
              <a:chOff x="7951907" y="490460"/>
              <a:chExt cx="2527900" cy="648410"/>
            </a:xfrm>
            <a:solidFill>
              <a:srgbClr val="E99B4D"/>
            </a:solidFill>
          </p:grpSpPr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14474B1C-74FA-4D02-BAB9-45861BDBCFDB}"/>
                  </a:ext>
                </a:extLst>
              </p:cNvPr>
              <p:cNvSpPr/>
              <p:nvPr/>
            </p:nvSpPr>
            <p:spPr>
              <a:xfrm rot="763111">
                <a:off x="7956310" y="762003"/>
                <a:ext cx="2523497" cy="37686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4" name="Grupo 33">
                <a:extLst>
                  <a:ext uri="{FF2B5EF4-FFF2-40B4-BE49-F238E27FC236}">
                    <a16:creationId xmlns:a16="http://schemas.microsoft.com/office/drawing/2014/main" id="{86FDE111-5FFA-4B7C-8D37-273148F984E0}"/>
                  </a:ext>
                </a:extLst>
              </p:cNvPr>
              <p:cNvGrpSpPr/>
              <p:nvPr/>
            </p:nvGrpSpPr>
            <p:grpSpPr>
              <a:xfrm>
                <a:off x="7951907" y="490460"/>
                <a:ext cx="2527138" cy="613308"/>
                <a:chOff x="8827912" y="1031963"/>
                <a:chExt cx="2527138" cy="613308"/>
              </a:xfrm>
              <a:grpFill/>
            </p:grpSpPr>
            <p:sp>
              <p:nvSpPr>
                <p:cNvPr id="35" name="Rectángulo 34">
                  <a:extLst>
                    <a:ext uri="{FF2B5EF4-FFF2-40B4-BE49-F238E27FC236}">
                      <a16:creationId xmlns:a16="http://schemas.microsoft.com/office/drawing/2014/main" id="{EE060F94-14FA-4476-BF58-2DF62C59B20D}"/>
                    </a:ext>
                  </a:extLst>
                </p:cNvPr>
                <p:cNvSpPr/>
                <p:nvPr/>
              </p:nvSpPr>
              <p:spPr>
                <a:xfrm>
                  <a:off x="8827912" y="1031963"/>
                  <a:ext cx="2527138" cy="369331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0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CuadroTexto 35">
                  <a:extLst>
                    <a:ext uri="{FF2B5EF4-FFF2-40B4-BE49-F238E27FC236}">
                      <a16:creationId xmlns:a16="http://schemas.microsoft.com/office/drawing/2014/main" id="{A93E5D5D-BD0F-4088-83D6-0503F19CA3B9}"/>
                    </a:ext>
                  </a:extLst>
                </p:cNvPr>
                <p:cNvSpPr txBox="1"/>
                <p:nvPr/>
              </p:nvSpPr>
              <p:spPr>
                <a:xfrm>
                  <a:off x="9018186" y="1031965"/>
                  <a:ext cx="2179317" cy="613306"/>
                </a:xfrm>
                <a:prstGeom prst="rect">
                  <a:avLst/>
                </a:prstGeom>
                <a:solidFill>
                  <a:srgbClr val="FF66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1000" b="1" dirty="0">
                      <a:solidFill>
                        <a:schemeClr val="bg1"/>
                      </a:solidFill>
                    </a:rPr>
                    <a:t>Mecánica Industrial</a:t>
                  </a:r>
                </a:p>
              </p:txBody>
            </p:sp>
          </p:grp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2D55588E-A6BE-4632-8DB9-D4493E6F9533}"/>
                </a:ext>
              </a:extLst>
            </p:cNvPr>
            <p:cNvGrpSpPr/>
            <p:nvPr/>
          </p:nvGrpSpPr>
          <p:grpSpPr>
            <a:xfrm>
              <a:off x="9150551" y="1774544"/>
              <a:ext cx="2527900" cy="648410"/>
              <a:chOff x="7951907" y="490460"/>
              <a:chExt cx="2527900" cy="648410"/>
            </a:xfrm>
            <a:solidFill>
              <a:srgbClr val="7030A0"/>
            </a:solidFill>
          </p:grpSpPr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C562BABF-2F88-4F20-9EBC-90412BF3B50C}"/>
                  </a:ext>
                </a:extLst>
              </p:cNvPr>
              <p:cNvSpPr/>
              <p:nvPr/>
            </p:nvSpPr>
            <p:spPr>
              <a:xfrm rot="763111">
                <a:off x="7956310" y="762003"/>
                <a:ext cx="2523497" cy="376867"/>
              </a:xfrm>
              <a:prstGeom prst="rect">
                <a:avLst/>
              </a:prstGeom>
              <a:solidFill>
                <a:srgbClr val="FDAD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0" name="Grupo 29">
                <a:extLst>
                  <a:ext uri="{FF2B5EF4-FFF2-40B4-BE49-F238E27FC236}">
                    <a16:creationId xmlns:a16="http://schemas.microsoft.com/office/drawing/2014/main" id="{E92AB863-3056-420E-A027-33FB2C328287}"/>
                  </a:ext>
                </a:extLst>
              </p:cNvPr>
              <p:cNvGrpSpPr/>
              <p:nvPr/>
            </p:nvGrpSpPr>
            <p:grpSpPr>
              <a:xfrm>
                <a:off x="7951907" y="490460"/>
                <a:ext cx="2527138" cy="377421"/>
                <a:chOff x="8827912" y="1031963"/>
                <a:chExt cx="2527138" cy="377421"/>
              </a:xfrm>
              <a:grpFill/>
            </p:grpSpPr>
            <p:sp>
              <p:nvSpPr>
                <p:cNvPr id="31" name="Rectángulo 30">
                  <a:extLst>
                    <a:ext uri="{FF2B5EF4-FFF2-40B4-BE49-F238E27FC236}">
                      <a16:creationId xmlns:a16="http://schemas.microsoft.com/office/drawing/2014/main" id="{C62F15E1-7435-4EA3-BB66-4750F457B525}"/>
                    </a:ext>
                  </a:extLst>
                </p:cNvPr>
                <p:cNvSpPr/>
                <p:nvPr/>
              </p:nvSpPr>
              <p:spPr>
                <a:xfrm>
                  <a:off x="8827912" y="1031963"/>
                  <a:ext cx="2527138" cy="3693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0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CuadroTexto 31">
                  <a:extLst>
                    <a:ext uri="{FF2B5EF4-FFF2-40B4-BE49-F238E27FC236}">
                      <a16:creationId xmlns:a16="http://schemas.microsoft.com/office/drawing/2014/main" id="{6F44A3D8-0162-401F-8180-F47294086721}"/>
                    </a:ext>
                  </a:extLst>
                </p:cNvPr>
                <p:cNvSpPr txBox="1"/>
                <p:nvPr/>
              </p:nvSpPr>
              <p:spPr>
                <a:xfrm>
                  <a:off x="9018186" y="1031965"/>
                  <a:ext cx="2179317" cy="377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1000" b="1" dirty="0">
                      <a:solidFill>
                        <a:schemeClr val="bg1"/>
                      </a:solidFill>
                    </a:rPr>
                    <a:t>Ofimática</a:t>
                  </a:r>
                </a:p>
              </p:txBody>
            </p:sp>
          </p:grp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EB6F733C-881D-4616-9C2E-74EC291FF279}"/>
                </a:ext>
              </a:extLst>
            </p:cNvPr>
            <p:cNvGrpSpPr/>
            <p:nvPr/>
          </p:nvGrpSpPr>
          <p:grpSpPr>
            <a:xfrm>
              <a:off x="9158502" y="2318693"/>
              <a:ext cx="2527900" cy="648410"/>
              <a:chOff x="7951907" y="490460"/>
              <a:chExt cx="2527900" cy="648410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E66AD0E8-346B-4A25-BBAC-E74B36FAF48E}"/>
                  </a:ext>
                </a:extLst>
              </p:cNvPr>
              <p:cNvSpPr/>
              <p:nvPr/>
            </p:nvSpPr>
            <p:spPr>
              <a:xfrm rot="763111">
                <a:off x="7956310" y="762003"/>
                <a:ext cx="2523497" cy="37686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6" name="Grupo 25">
                <a:extLst>
                  <a:ext uri="{FF2B5EF4-FFF2-40B4-BE49-F238E27FC236}">
                    <a16:creationId xmlns:a16="http://schemas.microsoft.com/office/drawing/2014/main" id="{9C9AA2C7-D4CE-47B0-9F3B-F278A8E78F01}"/>
                  </a:ext>
                </a:extLst>
              </p:cNvPr>
              <p:cNvGrpSpPr/>
              <p:nvPr/>
            </p:nvGrpSpPr>
            <p:grpSpPr>
              <a:xfrm>
                <a:off x="7951907" y="490460"/>
                <a:ext cx="2527138" cy="613308"/>
                <a:chOff x="8827912" y="1031963"/>
                <a:chExt cx="2527138" cy="613308"/>
              </a:xfrm>
              <a:grpFill/>
            </p:grpSpPr>
            <p:sp>
              <p:nvSpPr>
                <p:cNvPr id="27" name="Rectángulo 26">
                  <a:extLst>
                    <a:ext uri="{FF2B5EF4-FFF2-40B4-BE49-F238E27FC236}">
                      <a16:creationId xmlns:a16="http://schemas.microsoft.com/office/drawing/2014/main" id="{69C03BC5-055C-415C-85E9-7358529CFE65}"/>
                    </a:ext>
                  </a:extLst>
                </p:cNvPr>
                <p:cNvSpPr/>
                <p:nvPr/>
              </p:nvSpPr>
              <p:spPr>
                <a:xfrm>
                  <a:off x="8827912" y="1031963"/>
                  <a:ext cx="2527138" cy="369331"/>
                </a:xfrm>
                <a:prstGeom prst="rect">
                  <a:avLst/>
                </a:prstGeom>
                <a:solidFill>
                  <a:srgbClr val="CC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0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" name="CuadroTexto 27">
                  <a:extLst>
                    <a:ext uri="{FF2B5EF4-FFF2-40B4-BE49-F238E27FC236}">
                      <a16:creationId xmlns:a16="http://schemas.microsoft.com/office/drawing/2014/main" id="{36ED4EAE-7404-4C02-9E12-07F8CB177574}"/>
                    </a:ext>
                  </a:extLst>
                </p:cNvPr>
                <p:cNvSpPr txBox="1"/>
                <p:nvPr/>
              </p:nvSpPr>
              <p:spPr>
                <a:xfrm>
                  <a:off x="9018186" y="1031965"/>
                  <a:ext cx="2179317" cy="613306"/>
                </a:xfrm>
                <a:prstGeom prst="rect">
                  <a:avLst/>
                </a:prstGeom>
                <a:solidFill>
                  <a:srgbClr val="CC99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1000" b="1" dirty="0">
                      <a:solidFill>
                        <a:schemeClr val="bg1"/>
                      </a:solidFill>
                    </a:rPr>
                    <a:t>Laboratorista Clínico</a:t>
                  </a:r>
                </a:p>
              </p:txBody>
            </p:sp>
          </p:grp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5F3A158E-F760-4AEA-A675-C287413A6EB9}"/>
                </a:ext>
              </a:extLst>
            </p:cNvPr>
            <p:cNvGrpSpPr/>
            <p:nvPr/>
          </p:nvGrpSpPr>
          <p:grpSpPr>
            <a:xfrm>
              <a:off x="9150551" y="2876422"/>
              <a:ext cx="2527900" cy="648410"/>
              <a:chOff x="7951907" y="490460"/>
              <a:chExt cx="2527900" cy="648410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9107DD83-C077-4A66-8559-619F5219BC00}"/>
                  </a:ext>
                </a:extLst>
              </p:cNvPr>
              <p:cNvSpPr/>
              <p:nvPr/>
            </p:nvSpPr>
            <p:spPr>
              <a:xfrm rot="763111">
                <a:off x="7956310" y="762003"/>
                <a:ext cx="2523497" cy="37686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2" name="Grupo 21">
                <a:extLst>
                  <a:ext uri="{FF2B5EF4-FFF2-40B4-BE49-F238E27FC236}">
                    <a16:creationId xmlns:a16="http://schemas.microsoft.com/office/drawing/2014/main" id="{7B5256D7-C35E-4511-B78E-DC4626135A1C}"/>
                  </a:ext>
                </a:extLst>
              </p:cNvPr>
              <p:cNvGrpSpPr/>
              <p:nvPr/>
            </p:nvGrpSpPr>
            <p:grpSpPr>
              <a:xfrm>
                <a:off x="7951907" y="490460"/>
                <a:ext cx="2527138" cy="377421"/>
                <a:chOff x="8827912" y="1031963"/>
                <a:chExt cx="2527138" cy="377421"/>
              </a:xfrm>
              <a:grpFill/>
            </p:grpSpPr>
            <p:sp>
              <p:nvSpPr>
                <p:cNvPr id="23" name="Rectángulo 22">
                  <a:extLst>
                    <a:ext uri="{FF2B5EF4-FFF2-40B4-BE49-F238E27FC236}">
                      <a16:creationId xmlns:a16="http://schemas.microsoft.com/office/drawing/2014/main" id="{91B6F9B3-329E-48A1-AD8B-69ADAD2E9F2A}"/>
                    </a:ext>
                  </a:extLst>
                </p:cNvPr>
                <p:cNvSpPr/>
                <p:nvPr/>
              </p:nvSpPr>
              <p:spPr>
                <a:xfrm>
                  <a:off x="8827912" y="1031963"/>
                  <a:ext cx="2527138" cy="369331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0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CuadroTexto 23">
                  <a:extLst>
                    <a:ext uri="{FF2B5EF4-FFF2-40B4-BE49-F238E27FC236}">
                      <a16:creationId xmlns:a16="http://schemas.microsoft.com/office/drawing/2014/main" id="{4C6EEF7D-8DF4-49FD-87EE-35304A716F7E}"/>
                    </a:ext>
                  </a:extLst>
                </p:cNvPr>
                <p:cNvSpPr txBox="1"/>
                <p:nvPr/>
              </p:nvSpPr>
              <p:spPr>
                <a:xfrm>
                  <a:off x="9018186" y="1031965"/>
                  <a:ext cx="2179317" cy="377419"/>
                </a:xfrm>
                <a:prstGeom prst="rect">
                  <a:avLst/>
                </a:prstGeom>
                <a:solidFill>
                  <a:srgbClr val="92D05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1000" b="1" dirty="0">
                      <a:solidFill>
                        <a:schemeClr val="bg1"/>
                      </a:solidFill>
                    </a:rPr>
                    <a:t>Electrónica</a:t>
                  </a:r>
                </a:p>
              </p:txBody>
            </p:sp>
          </p:grp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D1222C0D-D292-41C6-B495-81B97DEA57E1}"/>
                </a:ext>
              </a:extLst>
            </p:cNvPr>
            <p:cNvGrpSpPr/>
            <p:nvPr/>
          </p:nvGrpSpPr>
          <p:grpSpPr>
            <a:xfrm>
              <a:off x="9150551" y="3454647"/>
              <a:ext cx="2527900" cy="648410"/>
              <a:chOff x="7951907" y="490460"/>
              <a:chExt cx="2527900" cy="648410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A979D59B-DF05-4C93-AAE2-318ECE775BAB}"/>
                  </a:ext>
                </a:extLst>
              </p:cNvPr>
              <p:cNvSpPr/>
              <p:nvPr/>
            </p:nvSpPr>
            <p:spPr>
              <a:xfrm rot="763111">
                <a:off x="7956310" y="762003"/>
                <a:ext cx="2523497" cy="376867"/>
              </a:xfrm>
              <a:prstGeom prst="rect">
                <a:avLst/>
              </a:prstGeom>
              <a:gradFill flip="none" rotWithShape="1">
                <a:gsLst>
                  <a:gs pos="0">
                    <a:srgbClr val="92D050">
                      <a:tint val="66000"/>
                      <a:satMod val="160000"/>
                    </a:srgbClr>
                  </a:gs>
                  <a:gs pos="50000">
                    <a:srgbClr val="92D050">
                      <a:tint val="44500"/>
                      <a:satMod val="160000"/>
                    </a:srgbClr>
                  </a:gs>
                  <a:gs pos="100000">
                    <a:srgbClr val="92D05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8" name="Grupo 17">
                <a:extLst>
                  <a:ext uri="{FF2B5EF4-FFF2-40B4-BE49-F238E27FC236}">
                    <a16:creationId xmlns:a16="http://schemas.microsoft.com/office/drawing/2014/main" id="{BCE157FE-56AF-4D0A-B3CE-7CDEFFD3D2FD}"/>
                  </a:ext>
                </a:extLst>
              </p:cNvPr>
              <p:cNvGrpSpPr/>
              <p:nvPr/>
            </p:nvGrpSpPr>
            <p:grpSpPr>
              <a:xfrm>
                <a:off x="7951907" y="490460"/>
                <a:ext cx="2527138" cy="613308"/>
                <a:chOff x="8827912" y="1031963"/>
                <a:chExt cx="2527138" cy="613308"/>
              </a:xfrm>
              <a:grpFill/>
            </p:grpSpPr>
            <p:sp>
              <p:nvSpPr>
                <p:cNvPr id="19" name="Rectángulo 18">
                  <a:extLst>
                    <a:ext uri="{FF2B5EF4-FFF2-40B4-BE49-F238E27FC236}">
                      <a16:creationId xmlns:a16="http://schemas.microsoft.com/office/drawing/2014/main" id="{05506190-C251-4F84-9B1D-4D97BA4F1CE0}"/>
                    </a:ext>
                  </a:extLst>
                </p:cNvPr>
                <p:cNvSpPr/>
                <p:nvPr/>
              </p:nvSpPr>
              <p:spPr>
                <a:xfrm>
                  <a:off x="8827912" y="1031963"/>
                  <a:ext cx="2527138" cy="369331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0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CuadroTexto 19">
                  <a:extLst>
                    <a:ext uri="{FF2B5EF4-FFF2-40B4-BE49-F238E27FC236}">
                      <a16:creationId xmlns:a16="http://schemas.microsoft.com/office/drawing/2014/main" id="{DBAF6642-BC46-4389-AAB3-8D0B4D0B275B}"/>
                    </a:ext>
                  </a:extLst>
                </p:cNvPr>
                <p:cNvSpPr txBox="1"/>
                <p:nvPr/>
              </p:nvSpPr>
              <p:spPr>
                <a:xfrm>
                  <a:off x="9018186" y="1031965"/>
                  <a:ext cx="2179317" cy="613306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1000" b="1" dirty="0">
                      <a:solidFill>
                        <a:schemeClr val="bg1"/>
                      </a:solidFill>
                    </a:rPr>
                    <a:t>Administración R H</a:t>
                  </a:r>
                </a:p>
              </p:txBody>
            </p:sp>
          </p:grp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EEB2EF3F-0151-4F20-A657-2E64C03236A0}"/>
                </a:ext>
              </a:extLst>
            </p:cNvPr>
            <p:cNvGrpSpPr/>
            <p:nvPr/>
          </p:nvGrpSpPr>
          <p:grpSpPr>
            <a:xfrm>
              <a:off x="9130066" y="3976678"/>
              <a:ext cx="2527138" cy="377421"/>
              <a:chOff x="8827912" y="1031963"/>
              <a:chExt cx="2527138" cy="377421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8C57688D-4E10-4967-8B6D-4D952394D33D}"/>
                  </a:ext>
                </a:extLst>
              </p:cNvPr>
              <p:cNvSpPr/>
              <p:nvPr/>
            </p:nvSpPr>
            <p:spPr>
              <a:xfrm>
                <a:off x="8827912" y="1031963"/>
                <a:ext cx="2527138" cy="369331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3B201D7-6B41-467B-8924-418BDAAAD8D7}"/>
                  </a:ext>
                </a:extLst>
              </p:cNvPr>
              <p:cNvSpPr txBox="1"/>
              <p:nvPr/>
            </p:nvSpPr>
            <p:spPr>
              <a:xfrm>
                <a:off x="9018186" y="1031965"/>
                <a:ext cx="2179317" cy="377419"/>
              </a:xfrm>
              <a:prstGeom prst="rect">
                <a:avLst/>
              </a:prstGeom>
              <a:solidFill>
                <a:srgbClr val="0066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000" b="1" dirty="0">
                    <a:solidFill>
                      <a:schemeClr val="bg1"/>
                    </a:solidFill>
                  </a:rPr>
                  <a:t>Logística</a:t>
                </a:r>
              </a:p>
            </p:txBody>
          </p:sp>
        </p:grp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0EC2DCA1-3522-4837-9B8C-27A8C178A776}"/>
              </a:ext>
            </a:extLst>
          </p:cNvPr>
          <p:cNvGrpSpPr/>
          <p:nvPr/>
        </p:nvGrpSpPr>
        <p:grpSpPr>
          <a:xfrm>
            <a:off x="4706755" y="5553939"/>
            <a:ext cx="3350250" cy="1035667"/>
            <a:chOff x="7410451" y="5228526"/>
            <a:chExt cx="4781549" cy="1682573"/>
          </a:xfrm>
        </p:grpSpPr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E849F4CA-5F73-49C6-8488-738C43111EDD}"/>
                </a:ext>
              </a:extLst>
            </p:cNvPr>
            <p:cNvSpPr txBox="1"/>
            <p:nvPr/>
          </p:nvSpPr>
          <p:spPr>
            <a:xfrm>
              <a:off x="8486774" y="6390818"/>
              <a:ext cx="3511013" cy="388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/>
                <a:t>Rendición de Cuentas 2019 - 2020</a:t>
              </a:r>
            </a:p>
          </p:txBody>
        </p:sp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14183EED-C625-4236-880E-0CB0E443C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0451" y="5228526"/>
              <a:ext cx="4781549" cy="1682573"/>
            </a:xfrm>
            <a:prstGeom prst="rect">
              <a:avLst/>
            </a:prstGeom>
          </p:spPr>
        </p:pic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459100F0-6014-409A-90E9-FD04A8E3E351}"/>
                </a:ext>
              </a:extLst>
            </p:cNvPr>
            <p:cNvSpPr txBox="1"/>
            <p:nvPr/>
          </p:nvSpPr>
          <p:spPr>
            <a:xfrm>
              <a:off x="8839200" y="5320714"/>
              <a:ext cx="3143520" cy="561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b="1" dirty="0">
                  <a:solidFill>
                    <a:srgbClr val="002060"/>
                  </a:solidFill>
                </a:rPr>
                <a:t>Oferta Educativa</a:t>
              </a:r>
              <a:r>
                <a:rPr lang="es-MX" sz="1200" b="1" dirty="0">
                  <a:solidFill>
                    <a:srgbClr val="002060"/>
                  </a:solidFill>
                </a:rPr>
                <a:t> </a:t>
              </a:r>
            </a:p>
          </p:txBody>
        </p:sp>
        <p:pic>
          <p:nvPicPr>
            <p:cNvPr id="51" name="Picture 2" descr="Asesorías Académicas 2016 B | Escuela Preparatoria 5">
              <a:extLst>
                <a:ext uri="{FF2B5EF4-FFF2-40B4-BE49-F238E27FC236}">
                  <a16:creationId xmlns:a16="http://schemas.microsoft.com/office/drawing/2014/main" id="{372F8E52-FEC5-4B96-B216-67D1FF0053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118" y="5466169"/>
              <a:ext cx="992183" cy="97901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34F71690-ED44-4E64-A29F-8D8E395DE7B6}"/>
                </a:ext>
              </a:extLst>
            </p:cNvPr>
            <p:cNvSpPr txBox="1"/>
            <p:nvPr/>
          </p:nvSpPr>
          <p:spPr>
            <a:xfrm>
              <a:off x="8538484" y="6404633"/>
              <a:ext cx="3511013" cy="388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54351C9-1289-0672-7115-7D3439F7BF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2198545"/>
              </p:ext>
            </p:extLst>
          </p:nvPr>
        </p:nvGraphicFramePr>
        <p:xfrm>
          <a:off x="531496" y="854291"/>
          <a:ext cx="7642837" cy="4644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535161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7EBDAACF-D7B4-4325-9391-DEE0DD3C0B20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aphicFrame>
        <p:nvGraphicFramePr>
          <p:cNvPr id="5" name="24 Tabla">
            <a:extLst>
              <a:ext uri="{FF2B5EF4-FFF2-40B4-BE49-F238E27FC236}">
                <a16:creationId xmlns:a16="http://schemas.microsoft.com/office/drawing/2014/main" id="{FD33535A-F531-4041-B5DE-17ED427990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269722"/>
              </p:ext>
            </p:extLst>
          </p:nvPr>
        </p:nvGraphicFramePr>
        <p:xfrm>
          <a:off x="1806483" y="5435785"/>
          <a:ext cx="7772562" cy="569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1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393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Situación académica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24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268" name="Picture 4" descr="Puede ser una imagen de 5 personas y personas de pie">
            <a:extLst>
              <a:ext uri="{FF2B5EF4-FFF2-40B4-BE49-F238E27FC236}">
                <a16:creationId xmlns:a16="http://schemas.microsoft.com/office/drawing/2014/main" id="{BCCB03CC-D2C8-4985-B0B5-793EAF6D1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634" y="967405"/>
            <a:ext cx="6636260" cy="44228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417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7EBDAACF-D7B4-4325-9391-DEE0DD3C0B20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aphicFrame>
        <p:nvGraphicFramePr>
          <p:cNvPr id="5" name="24 Tabla">
            <a:extLst>
              <a:ext uri="{FF2B5EF4-FFF2-40B4-BE49-F238E27FC236}">
                <a16:creationId xmlns:a16="http://schemas.microsoft.com/office/drawing/2014/main" id="{FD33535A-F531-4041-B5DE-17ED427990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256834"/>
              </p:ext>
            </p:extLst>
          </p:nvPr>
        </p:nvGraphicFramePr>
        <p:xfrm>
          <a:off x="1704414" y="1561209"/>
          <a:ext cx="7772562" cy="1961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1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393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Alumnos</a:t>
                      </a:r>
                      <a:r>
                        <a:rPr lang="es-MX" sz="2400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inscritos </a:t>
                      </a:r>
                      <a:r>
                        <a:rPr lang="es-MX" sz="2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al inicio del ciclo escolar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1,824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393"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s-MX" sz="24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Alumnos que acreditaron la totalidad de asignaturas y/o módulos durante el ciclo escolar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s-MX" sz="24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533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557538"/>
                  </a:ext>
                </a:extLst>
              </a:tr>
              <a:tr h="569393"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s-MX" sz="24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Índice de certificación expresado en porcentaje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s-MX" sz="24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78.24%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061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5200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7EBDAACF-D7B4-4325-9391-DEE0DD3C0B20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aphicFrame>
        <p:nvGraphicFramePr>
          <p:cNvPr id="5" name="24 Tabla">
            <a:extLst>
              <a:ext uri="{FF2B5EF4-FFF2-40B4-BE49-F238E27FC236}">
                <a16:creationId xmlns:a16="http://schemas.microsoft.com/office/drawing/2014/main" id="{FD33535A-F531-4041-B5DE-17ED427990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286829"/>
              </p:ext>
            </p:extLst>
          </p:nvPr>
        </p:nvGraphicFramePr>
        <p:xfrm>
          <a:off x="1806483" y="5666248"/>
          <a:ext cx="7772562" cy="569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6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393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Evolución de la Matrícula Escolar 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(Últimos 3 ciclos)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AA6298F9-4E99-05E7-41B8-54F9EBD8DD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678540"/>
              </p:ext>
            </p:extLst>
          </p:nvPr>
        </p:nvGraphicFramePr>
        <p:xfrm>
          <a:off x="1878509" y="48210"/>
          <a:ext cx="7700536" cy="5387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84008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7EBDAACF-D7B4-4325-9391-DEE0DD3C0B20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3F2E0682-198E-4055-B670-C44B24CB6E1E}"/>
              </a:ext>
            </a:extLst>
          </p:cNvPr>
          <p:cNvGrpSpPr/>
          <p:nvPr/>
        </p:nvGrpSpPr>
        <p:grpSpPr>
          <a:xfrm>
            <a:off x="0" y="5181600"/>
            <a:ext cx="5001852" cy="1676400"/>
            <a:chOff x="7421255" y="0"/>
            <a:chExt cx="5001852" cy="1676400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0D4EBBFC-515E-4F3C-8A0D-80319B361C1A}"/>
                </a:ext>
              </a:extLst>
            </p:cNvPr>
            <p:cNvGrpSpPr/>
            <p:nvPr/>
          </p:nvGrpSpPr>
          <p:grpSpPr>
            <a:xfrm>
              <a:off x="7421255" y="0"/>
              <a:ext cx="5001852" cy="1676400"/>
              <a:chOff x="7419975" y="5114547"/>
              <a:chExt cx="5001852" cy="1676400"/>
            </a:xfrm>
          </p:grpSpPr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B1D2E632-AF68-4388-B36C-D974B4D7F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19975" y="5114547"/>
                <a:ext cx="4772025" cy="1676400"/>
              </a:xfrm>
              <a:prstGeom prst="rect">
                <a:avLst/>
              </a:prstGeom>
            </p:spPr>
          </p:pic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4F40CB92-B8B0-4D67-8BDB-4493D9ADE6AB}"/>
                  </a:ext>
                </a:extLst>
              </p:cNvPr>
              <p:cNvSpPr txBox="1"/>
              <p:nvPr/>
            </p:nvSpPr>
            <p:spPr>
              <a:xfrm>
                <a:off x="9278307" y="5152932"/>
                <a:ext cx="31435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3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Egresados</a:t>
                </a:r>
                <a:endParaRPr lang="es-MX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D9CED80A-9C10-4AF6-89F5-EBC83E5CCB50}"/>
                  </a:ext>
                </a:extLst>
              </p:cNvPr>
              <p:cNvSpPr txBox="1"/>
              <p:nvPr/>
            </p:nvSpPr>
            <p:spPr>
              <a:xfrm>
                <a:off x="8250327" y="6311699"/>
                <a:ext cx="35110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>
                    <a:solidFill>
                      <a:schemeClr val="bg1"/>
                    </a:solidFill>
                  </a:rPr>
                  <a:t>Rendición de Cuentas 2021 - 2022</a:t>
                </a:r>
              </a:p>
            </p:txBody>
          </p:sp>
        </p:grpSp>
        <p:pic>
          <p:nvPicPr>
            <p:cNvPr id="8" name="Picture 4" descr="Grey Stripe Wrap - Logo De Birrete Png - Free Transparent PNG Download -  PNGkey">
              <a:extLst>
                <a:ext uri="{FF2B5EF4-FFF2-40B4-BE49-F238E27FC236}">
                  <a16:creationId xmlns:a16="http://schemas.microsoft.com/office/drawing/2014/main" id="{AA665DED-69F0-4F1B-9981-462277B23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0075" y="330772"/>
              <a:ext cx="719525" cy="75463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8" name="24 Tabla">
            <a:extLst>
              <a:ext uri="{FF2B5EF4-FFF2-40B4-BE49-F238E27FC236}">
                <a16:creationId xmlns:a16="http://schemas.microsoft.com/office/drawing/2014/main" id="{2DEA8037-114F-4ACB-8D56-C660387C2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558123"/>
              </p:ext>
            </p:extLst>
          </p:nvPr>
        </p:nvGraphicFramePr>
        <p:xfrm>
          <a:off x="2328411" y="4576356"/>
          <a:ext cx="7535178" cy="473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9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5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3896">
                <a:tc>
                  <a:txBody>
                    <a:bodyPr/>
                    <a:lstStyle/>
                    <a:p>
                      <a:pPr algn="ctr"/>
                      <a:r>
                        <a:rPr lang="es-MX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Egresados</a:t>
                      </a:r>
                      <a:r>
                        <a:rPr lang="es-MX" sz="2400" dirty="0"/>
                        <a:t> </a:t>
                      </a:r>
                      <a:r>
                        <a:rPr lang="es-MX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del ciclo escolar 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533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9" name="Imagen 18">
            <a:extLst>
              <a:ext uri="{FF2B5EF4-FFF2-40B4-BE49-F238E27FC236}">
                <a16:creationId xmlns:a16="http://schemas.microsoft.com/office/drawing/2014/main" id="{1AA8A7D5-BD93-4605-A602-182B2DEF0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848" y="1175449"/>
            <a:ext cx="4163796" cy="3122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40106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7EBDAACF-D7B4-4325-9391-DEE0DD3C0B20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0007" y="278673"/>
            <a:ext cx="5053939" cy="643161"/>
          </a:xfrm>
          <a:prstGeom prst="rect">
            <a:avLst/>
          </a:prstGeom>
        </p:spPr>
      </p:pic>
      <p:graphicFrame>
        <p:nvGraphicFramePr>
          <p:cNvPr id="18" name="24 Tabla">
            <a:extLst>
              <a:ext uri="{FF2B5EF4-FFF2-40B4-BE49-F238E27FC236}">
                <a16:creationId xmlns:a16="http://schemas.microsoft.com/office/drawing/2014/main" id="{2DEA8037-114F-4ACB-8D56-C660387C2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886786"/>
              </p:ext>
            </p:extLst>
          </p:nvPr>
        </p:nvGraphicFramePr>
        <p:xfrm>
          <a:off x="2328411" y="4068272"/>
          <a:ext cx="7535178" cy="947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9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5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3896">
                <a:tc>
                  <a:txBody>
                    <a:bodyPr/>
                    <a:lstStyle/>
                    <a:p>
                      <a:pPr algn="ctr"/>
                      <a:r>
                        <a:rPr lang="es-MX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Índice Titulación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71.85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896">
                <a:tc>
                  <a:txBody>
                    <a:bodyPr/>
                    <a:lstStyle/>
                    <a:p>
                      <a:pPr algn="ctr"/>
                      <a:r>
                        <a:rPr lang="es-MX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Títulos entregados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383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C28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71326"/>
                  </a:ext>
                </a:extLst>
              </a:tr>
            </a:tbl>
          </a:graphicData>
        </a:graphic>
      </p:graphicFrame>
      <p:grpSp>
        <p:nvGrpSpPr>
          <p:cNvPr id="12" name="Grupo 11">
            <a:extLst>
              <a:ext uri="{FF2B5EF4-FFF2-40B4-BE49-F238E27FC236}">
                <a16:creationId xmlns:a16="http://schemas.microsoft.com/office/drawing/2014/main" id="{1FD4EBC8-942D-433B-B4C1-27F18CF37573}"/>
              </a:ext>
            </a:extLst>
          </p:cNvPr>
          <p:cNvGrpSpPr/>
          <p:nvPr/>
        </p:nvGrpSpPr>
        <p:grpSpPr>
          <a:xfrm>
            <a:off x="0" y="5198230"/>
            <a:ext cx="4807354" cy="1682573"/>
            <a:chOff x="7384646" y="5175427"/>
            <a:chExt cx="4807354" cy="1682573"/>
          </a:xfrm>
        </p:grpSpPr>
        <p:pic>
          <p:nvPicPr>
            <p:cNvPr id="13" name="Imagen 12" descr="Rectángulo&#10;&#10;Descripción generada automáticamente">
              <a:extLst>
                <a:ext uri="{FF2B5EF4-FFF2-40B4-BE49-F238E27FC236}">
                  <a16:creationId xmlns:a16="http://schemas.microsoft.com/office/drawing/2014/main" id="{73E8C838-6511-49E9-8D33-81892C724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691B31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7384646" y="5175427"/>
              <a:ext cx="4807354" cy="1682573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544E1C48-4F47-45C8-A347-8C49EFAE537C}"/>
                </a:ext>
              </a:extLst>
            </p:cNvPr>
            <p:cNvSpPr txBox="1"/>
            <p:nvPr/>
          </p:nvSpPr>
          <p:spPr>
            <a:xfrm>
              <a:off x="9048480" y="5323358"/>
              <a:ext cx="31435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Titulación</a:t>
              </a:r>
              <a:endParaRPr lang="es-MX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824CE8B0-474D-49F2-92CE-C656C382F78C}"/>
                </a:ext>
              </a:extLst>
            </p:cNvPr>
            <p:cNvSpPr txBox="1"/>
            <p:nvPr/>
          </p:nvSpPr>
          <p:spPr>
            <a:xfrm>
              <a:off x="8471708" y="6325036"/>
              <a:ext cx="3511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bg1"/>
                  </a:solidFill>
                </a:rPr>
                <a:t>Rendición de Cuentas 2021 - 2022</a:t>
              </a:r>
            </a:p>
          </p:txBody>
        </p:sp>
      </p:grpSp>
      <p:pic>
        <p:nvPicPr>
          <p:cNvPr id="16" name="Picture 2" descr="Resultado de imagen para titulacion">
            <a:extLst>
              <a:ext uri="{FF2B5EF4-FFF2-40B4-BE49-F238E27FC236}">
                <a16:creationId xmlns:a16="http://schemas.microsoft.com/office/drawing/2014/main" id="{4D2C4D26-B275-4ABB-860F-CFF20FE35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18" y="5536978"/>
            <a:ext cx="777741" cy="7777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uede ser una imagen de 3 personas, personas de pie y texto que dice &quot;2 EDUCACIÓN SECRETARÍA DE EDUCACIÓN PÚBLICA CEREMONIA DE GF CD. Sahagún, Hgo. O DG CBTis 59&quot;">
            <a:extLst>
              <a:ext uri="{FF2B5EF4-FFF2-40B4-BE49-F238E27FC236}">
                <a16:creationId xmlns:a16="http://schemas.microsoft.com/office/drawing/2014/main" id="{FED1B7C4-6EAC-4874-BCD4-6F612ED29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9" t="20351" r="18694" b="9825"/>
          <a:stretch/>
        </p:blipFill>
        <p:spPr bwMode="auto">
          <a:xfrm>
            <a:off x="4935298" y="260402"/>
            <a:ext cx="2321404" cy="38078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2557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1179</TotalTime>
  <Words>869</Words>
  <Application>Microsoft Office PowerPoint</Application>
  <PresentationFormat>Panorámica</PresentationFormat>
  <Paragraphs>209</Paragraphs>
  <Slides>38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5" baseType="lpstr">
      <vt:lpstr>Arial</vt:lpstr>
      <vt:lpstr>Montserrat Medium</vt:lpstr>
      <vt:lpstr>Calibri</vt:lpstr>
      <vt:lpstr>Montserrat</vt:lpstr>
      <vt:lpstr>Montserrat SemiBold</vt:lpstr>
      <vt:lpstr>Arial Narrow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User;Ricardo Salvador Gallegos Sanchez</dc:creator>
  <cp:lastModifiedBy>Ray Muñoz</cp:lastModifiedBy>
  <cp:revision>92</cp:revision>
  <dcterms:created xsi:type="dcterms:W3CDTF">2018-12-04T03:27:02Z</dcterms:created>
  <dcterms:modified xsi:type="dcterms:W3CDTF">2022-09-06T17:53:52Z</dcterms:modified>
</cp:coreProperties>
</file>